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688" r:id="rId2"/>
    <p:sldMasterId id="2147483693" r:id="rId3"/>
    <p:sldMasterId id="2147483718" r:id="rId4"/>
  </p:sldMasterIdLst>
  <p:notesMasterIdLst>
    <p:notesMasterId r:id="rId38"/>
  </p:notesMasterIdLst>
  <p:handoutMasterIdLst>
    <p:handoutMasterId r:id="rId39"/>
  </p:handoutMasterIdLst>
  <p:sldIdLst>
    <p:sldId id="357" r:id="rId5"/>
    <p:sldId id="358" r:id="rId6"/>
    <p:sldId id="311" r:id="rId7"/>
    <p:sldId id="309" r:id="rId8"/>
    <p:sldId id="303" r:id="rId9"/>
    <p:sldId id="304" r:id="rId10"/>
    <p:sldId id="308" r:id="rId11"/>
    <p:sldId id="359" r:id="rId12"/>
    <p:sldId id="299" r:id="rId13"/>
    <p:sldId id="312" r:id="rId14"/>
    <p:sldId id="313" r:id="rId15"/>
    <p:sldId id="300" r:id="rId16"/>
    <p:sldId id="301"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ete Bautz" initials="P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666A6"/>
    <a:srgbClr val="3A4972"/>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99" autoAdjust="0"/>
    <p:restoredTop sz="94717" autoAdjust="0"/>
  </p:normalViewPr>
  <p:slideViewPr>
    <p:cSldViewPr snapToObjects="1">
      <p:cViewPr>
        <p:scale>
          <a:sx n="78" d="100"/>
          <a:sy n="78" d="100"/>
        </p:scale>
        <p:origin x="-1752" y="-300"/>
      </p:cViewPr>
      <p:guideLst>
        <p:guide orient="horz" pos="144"/>
        <p:guide orient="horz" pos="336"/>
        <p:guide orient="horz" pos="4176"/>
        <p:guide orient="horz" pos="3888"/>
        <p:guide orient="horz" pos="3984"/>
        <p:guide orient="horz" pos="1104"/>
        <p:guide orient="horz" pos="1008"/>
        <p:guide orient="horz" pos="1776"/>
        <p:guide orient="horz" pos="1872"/>
        <p:guide orient="horz" pos="2448"/>
        <p:guide orient="horz" pos="2544"/>
        <p:guide orient="horz" pos="3216"/>
        <p:guide orient="horz" pos="3312"/>
        <p:guide pos="2832"/>
        <p:guide pos="336"/>
        <p:guide pos="5424"/>
        <p:guide pos="2928"/>
        <p:guide pos="1968"/>
        <p:guide pos="2064"/>
        <p:guide pos="3696"/>
        <p:guide pos="3792"/>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1AAC810-7EB6-4F78-85D7-5720AC7CAE8B}" type="datetimeFigureOut">
              <a:rPr lang="en-US" smtClean="0"/>
              <a:pPr/>
              <a:t>5/2/2012</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2C4468DE-3BE6-4A7C-87C3-DACE95A11A9C}" type="slidenum">
              <a:rPr lang="en-US" smtClean="0"/>
              <a:pPr/>
              <a:t>‹#›</a:t>
            </a:fld>
            <a:endParaRPr lang="en-US" dirty="0"/>
          </a:p>
        </p:txBody>
      </p:sp>
    </p:spTree>
    <p:extLst>
      <p:ext uri="{BB962C8B-B14F-4D97-AF65-F5344CB8AC3E}">
        <p14:creationId xmlns="" xmlns:p14="http://schemas.microsoft.com/office/powerpoint/2010/main" val="15302062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EFB8DA3-BCA9-4B7D-B50D-14F47506B614}" type="datetimeFigureOut">
              <a:rPr lang="en-GB" smtClean="0"/>
              <a:pPr/>
              <a:t>02/05/2012</a:t>
            </a:fld>
            <a:endParaRPr lang="en-GB"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07B8F03-BC93-4120-96CA-A36DF640BE24}" type="slidenum">
              <a:rPr lang="en-GB" smtClean="0"/>
              <a:pPr/>
              <a:t>‹#›</a:t>
            </a:fld>
            <a:endParaRPr lang="en-GB" dirty="0"/>
          </a:p>
        </p:txBody>
      </p:sp>
    </p:spTree>
    <p:extLst>
      <p:ext uri="{BB962C8B-B14F-4D97-AF65-F5344CB8AC3E}">
        <p14:creationId xmlns="" xmlns:p14="http://schemas.microsoft.com/office/powerpoint/2010/main" val="398705150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6EC1A7-D178-4266-A195-9C8B4B6F3F4D}"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B0CB4BF8-BCF2-4086-993A-43EDB14E551C}" type="slidenum">
              <a:rPr lang="en-US" smtClean="0">
                <a:solidFill>
                  <a:prstClr val="black"/>
                </a:solidFill>
                <a:latin typeface="Arial" pitchFamily="34" charset="0"/>
                <a:cs typeface="Arial" pitchFamily="34" charset="0"/>
              </a:rPr>
              <a:pPr/>
              <a:t>28</a:t>
            </a:fld>
            <a:endParaRPr lang="en-US" dirty="0" smtClean="0">
              <a:solidFill>
                <a:prstClr val="black"/>
              </a:solidFill>
              <a:latin typeface="Arial" pitchFamily="34" charset="0"/>
              <a:cs typeface="Arial" pitchFamily="34" charset="0"/>
            </a:endParaRPr>
          </a:p>
        </p:txBody>
      </p:sp>
      <p:sp>
        <p:nvSpPr>
          <p:cNvPr id="106499" name="Rectangle 2"/>
          <p:cNvSpPr>
            <a:spLocks noGrp="1" noRot="1" noChangeAspect="1" noChangeArrowheads="1" noTextEdit="1"/>
          </p:cNvSpPr>
          <p:nvPr>
            <p:ph type="sldImg"/>
          </p:nvPr>
        </p:nvSpPr>
        <p:spPr>
          <a:xfrm>
            <a:off x="1182688" y="700088"/>
            <a:ext cx="4648200" cy="3486150"/>
          </a:xfrm>
          <a:ln/>
        </p:spPr>
      </p:sp>
      <p:sp>
        <p:nvSpPr>
          <p:cNvPr id="106500"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A8911C90-54B1-4505-B882-25D4306634A7}" type="slidenum">
              <a:rPr lang="en-US" smtClean="0">
                <a:solidFill>
                  <a:prstClr val="black"/>
                </a:solidFill>
                <a:latin typeface="Arial" pitchFamily="34" charset="0"/>
                <a:cs typeface="Arial" pitchFamily="34" charset="0"/>
              </a:rPr>
              <a:pPr/>
              <a:t>29</a:t>
            </a:fld>
            <a:endParaRPr lang="en-US" dirty="0" smtClean="0">
              <a:solidFill>
                <a:prstClr val="black"/>
              </a:solidFill>
              <a:latin typeface="Arial" pitchFamily="34" charset="0"/>
              <a:cs typeface="Arial" pitchFamily="34" charset="0"/>
            </a:endParaRPr>
          </a:p>
        </p:txBody>
      </p:sp>
      <p:sp>
        <p:nvSpPr>
          <p:cNvPr id="107523" name="Rectangle 2"/>
          <p:cNvSpPr>
            <a:spLocks noGrp="1" noRot="1" noChangeAspect="1" noChangeArrowheads="1" noTextEdit="1"/>
          </p:cNvSpPr>
          <p:nvPr>
            <p:ph type="sldImg"/>
          </p:nvPr>
        </p:nvSpPr>
        <p:spPr>
          <a:xfrm>
            <a:off x="1182688" y="700088"/>
            <a:ext cx="4648200" cy="3486150"/>
          </a:xfrm>
          <a:ln/>
        </p:spPr>
      </p:sp>
      <p:sp>
        <p:nvSpPr>
          <p:cNvPr id="107524"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31774" eaLnBrk="0" fontAlgn="base" hangingPunct="0">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456EC1A7-D178-4266-A195-9C8B4B6F3F4D}"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01E89D2-8926-4324-84C8-16D9ED57D188}" type="slidenum">
              <a:rPr lang="en-US" smtClean="0">
                <a:solidFill>
                  <a:prstClr val="black"/>
                </a:solidFill>
                <a:latin typeface="Arial" pitchFamily="34" charset="0"/>
                <a:cs typeface="Arial" pitchFamily="34" charset="0"/>
              </a:rPr>
              <a:pPr/>
              <a:t>32</a:t>
            </a:fld>
            <a:endParaRPr lang="en-US" dirty="0" smtClean="0">
              <a:solidFill>
                <a:prstClr val="black"/>
              </a:solidFill>
              <a:latin typeface="Arial" pitchFamily="34" charset="0"/>
              <a:cs typeface="Arial" pitchFamily="34" charset="0"/>
            </a:endParaRPr>
          </a:p>
        </p:txBody>
      </p:sp>
      <p:sp>
        <p:nvSpPr>
          <p:cNvPr id="118787" name="Rectangle 2"/>
          <p:cNvSpPr>
            <a:spLocks noGrp="1" noChangeArrowheads="1"/>
          </p:cNvSpPr>
          <p:nvPr>
            <p:ph type="body" idx="1"/>
          </p:nvPr>
        </p:nvSpPr>
        <p:spPr>
          <a:xfrm>
            <a:off x="935144" y="4417386"/>
            <a:ext cx="5140112" cy="4180197"/>
          </a:xfrm>
          <a:noFill/>
          <a:ln/>
        </p:spPr>
        <p:txBody>
          <a:bodyPr lIns="93711" tIns="46033" rIns="93711" bIns="46033"/>
          <a:lstStyle/>
          <a:p>
            <a:pPr eaLnBrk="1" hangingPunct="1"/>
            <a:endParaRPr lang="en-US" i="1" dirty="0" smtClean="0">
              <a:latin typeface="Arial" pitchFamily="34" charset="0"/>
              <a:cs typeface="Arial" pitchFamily="34" charset="0"/>
            </a:endParaRPr>
          </a:p>
        </p:txBody>
      </p:sp>
      <p:sp>
        <p:nvSpPr>
          <p:cNvPr id="118788" name="Rectangle 3"/>
          <p:cNvSpPr>
            <a:spLocks noGrp="1" noRot="1" noChangeAspect="1" noChangeArrowheads="1" noTextEdit="1"/>
          </p:cNvSpPr>
          <p:nvPr>
            <p:ph type="sldImg"/>
          </p:nvPr>
        </p:nvSpPr>
        <p:spPr>
          <a:xfrm>
            <a:off x="1190625" y="706438"/>
            <a:ext cx="4630738" cy="3473450"/>
          </a:xfrm>
          <a:ln w="12700" cap="flat">
            <a:solidFill>
              <a:schemeClr val="tx1"/>
            </a:solid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7B8F03-BC93-4120-96CA-A36DF640BE24}" type="slidenum">
              <a:rPr lang="en-GB" smtClean="0"/>
              <a:pPr/>
              <a:t>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7B8F03-BC93-4120-96CA-A36DF640BE24}" type="slidenum">
              <a:rPr lang="en-GB" smtClean="0"/>
              <a:pPr/>
              <a:t>9</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6EC1A7-D178-4266-A195-9C8B4B6F3F4D}"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3CCE2E7D-69D6-4BA0-B836-D78413039589}" type="slidenum">
              <a:rPr lang="en-US" smtClean="0">
                <a:solidFill>
                  <a:prstClr val="black"/>
                </a:solidFill>
                <a:latin typeface="Arial" pitchFamily="34" charset="0"/>
                <a:cs typeface="Arial" pitchFamily="34" charset="0"/>
              </a:rPr>
              <a:pPr/>
              <a:t>16</a:t>
            </a:fld>
            <a:endParaRPr lang="en-US" dirty="0" smtClean="0">
              <a:solidFill>
                <a:prstClr val="black"/>
              </a:solidFill>
              <a:latin typeface="Arial" pitchFamily="34" charset="0"/>
              <a:cs typeface="Arial" pitchFamily="34" charset="0"/>
            </a:endParaRPr>
          </a:p>
        </p:txBody>
      </p:sp>
      <p:sp>
        <p:nvSpPr>
          <p:cNvPr id="196611" name="Rectangle 2"/>
          <p:cNvSpPr>
            <a:spLocks noGrp="1" noRot="1" noChangeAspect="1" noChangeArrowheads="1" noTextEdit="1"/>
          </p:cNvSpPr>
          <p:nvPr>
            <p:ph type="sldImg"/>
          </p:nvPr>
        </p:nvSpPr>
        <p:spPr>
          <a:xfrm>
            <a:off x="1190625" y="706438"/>
            <a:ext cx="4630738" cy="3473450"/>
          </a:xfrm>
          <a:ln/>
        </p:spPr>
      </p:sp>
      <p:sp>
        <p:nvSpPr>
          <p:cNvPr id="196612"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B123391E-B34A-44BA-8E83-C034948ACC23}" type="slidenum">
              <a:rPr lang="en-US">
                <a:solidFill>
                  <a:prstClr val="black"/>
                </a:solidFill>
              </a:rPr>
              <a:pPr/>
              <a:t>19</a:t>
            </a:fld>
            <a:endParaRPr lang="en-US" dirty="0">
              <a:solidFill>
                <a:prstClr val="black"/>
              </a:solidFill>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defTabSz="931774" fontAlgn="base">
              <a:spcBef>
                <a:spcPct val="30000"/>
              </a:spcBef>
              <a:spcAft>
                <a:spcPct val="0"/>
              </a:spcAft>
              <a:defRP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B54E2377-93F9-45E5-A8BB-D2E4F974B497}" type="slidenum">
              <a:rPr lang="en-US" smtClean="0">
                <a:solidFill>
                  <a:prstClr val="black"/>
                </a:solidFill>
                <a:latin typeface="Arial" pitchFamily="34" charset="0"/>
                <a:cs typeface="Arial" pitchFamily="34" charset="0"/>
              </a:rPr>
              <a:pPr/>
              <a:t>25</a:t>
            </a:fld>
            <a:endParaRPr lang="en-US" dirty="0" smtClean="0">
              <a:solidFill>
                <a:prstClr val="black"/>
              </a:solidFill>
              <a:latin typeface="Arial" pitchFamily="34" charset="0"/>
              <a:cs typeface="Arial" pitchFamily="34" charset="0"/>
            </a:endParaRPr>
          </a:p>
        </p:txBody>
      </p:sp>
      <p:sp>
        <p:nvSpPr>
          <p:cNvPr id="102403" name="Rectangle 2"/>
          <p:cNvSpPr>
            <a:spLocks noGrp="1" noRot="1" noChangeAspect="1" noChangeArrowheads="1" noTextEdit="1"/>
          </p:cNvSpPr>
          <p:nvPr>
            <p:ph type="sldImg"/>
          </p:nvPr>
        </p:nvSpPr>
        <p:spPr>
          <a:xfrm>
            <a:off x="1182688" y="700088"/>
            <a:ext cx="4648200" cy="3486150"/>
          </a:xfrm>
          <a:ln/>
        </p:spPr>
      </p:sp>
      <p:sp>
        <p:nvSpPr>
          <p:cNvPr id="102404"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074D8C74-284A-48FD-8D1B-4929FDA29273}" type="slidenum">
              <a:rPr lang="en-US" smtClean="0">
                <a:solidFill>
                  <a:prstClr val="black"/>
                </a:solidFill>
                <a:latin typeface="Arial" pitchFamily="34" charset="0"/>
                <a:cs typeface="Arial" pitchFamily="34" charset="0"/>
              </a:rPr>
              <a:pPr/>
              <a:t>26</a:t>
            </a:fld>
            <a:endParaRPr lang="en-US" dirty="0" smtClean="0">
              <a:solidFill>
                <a:prstClr val="black"/>
              </a:solidFill>
              <a:latin typeface="Arial" pitchFamily="34" charset="0"/>
              <a:cs typeface="Arial" pitchFamily="34" charset="0"/>
            </a:endParaRPr>
          </a:p>
        </p:txBody>
      </p:sp>
      <p:sp>
        <p:nvSpPr>
          <p:cNvPr id="104451" name="Rectangle 2"/>
          <p:cNvSpPr>
            <a:spLocks noGrp="1" noRot="1" noChangeAspect="1" noChangeArrowheads="1" noTextEdit="1"/>
          </p:cNvSpPr>
          <p:nvPr>
            <p:ph type="sldImg"/>
          </p:nvPr>
        </p:nvSpPr>
        <p:spPr>
          <a:xfrm>
            <a:off x="1182688" y="700088"/>
            <a:ext cx="4648200" cy="3486150"/>
          </a:xfrm>
          <a:ln/>
        </p:spPr>
      </p:sp>
      <p:sp>
        <p:nvSpPr>
          <p:cNvPr id="104452"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BD184C00-99A2-47B5-B0D4-A8E4FB97D4E2}" type="slidenum">
              <a:rPr lang="en-US" smtClean="0">
                <a:solidFill>
                  <a:prstClr val="black"/>
                </a:solidFill>
                <a:latin typeface="Arial" pitchFamily="34" charset="0"/>
                <a:cs typeface="Arial" pitchFamily="34" charset="0"/>
              </a:rPr>
              <a:pPr/>
              <a:t>27</a:t>
            </a:fld>
            <a:endParaRPr lang="en-US" dirty="0" smtClean="0">
              <a:solidFill>
                <a:prstClr val="black"/>
              </a:solidFill>
              <a:latin typeface="Arial" pitchFamily="34" charset="0"/>
              <a:cs typeface="Arial" pitchFamily="34" charset="0"/>
            </a:endParaRPr>
          </a:p>
        </p:txBody>
      </p:sp>
      <p:sp>
        <p:nvSpPr>
          <p:cNvPr id="105475" name="Rectangle 2"/>
          <p:cNvSpPr>
            <a:spLocks noGrp="1" noRot="1" noChangeAspect="1" noChangeArrowheads="1" noTextEdit="1"/>
          </p:cNvSpPr>
          <p:nvPr>
            <p:ph type="sldImg"/>
          </p:nvPr>
        </p:nvSpPr>
        <p:spPr>
          <a:xfrm>
            <a:off x="1182688" y="700088"/>
            <a:ext cx="4648200" cy="3486150"/>
          </a:xfrm>
          <a:ln/>
        </p:spPr>
      </p:sp>
      <p:sp>
        <p:nvSpPr>
          <p:cNvPr id="105476" name="Rectangle 3"/>
          <p:cNvSpPr>
            <a:spLocks noGrp="1" noChangeArrowheads="1"/>
          </p:cNvSpPr>
          <p:nvPr>
            <p:ph type="body" idx="1"/>
          </p:nvPr>
        </p:nvSpPr>
        <p:spPr>
          <a:xfrm>
            <a:off x="935144" y="4417386"/>
            <a:ext cx="5140112" cy="4180197"/>
          </a:xfrm>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4.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sp>
        <p:nvSpPr>
          <p:cNvPr id="6" name="Textplatzhalter Descriptor 1"/>
          <p:cNvSpPr>
            <a:spLocks noGrp="1"/>
          </p:cNvSpPr>
          <p:nvPr>
            <p:ph type="body" sz="quarter" idx="10" hasCustomPrompt="1"/>
          </p:nvPr>
        </p:nvSpPr>
        <p:spPr>
          <a:xfrm>
            <a:off x="180000" y="131668"/>
            <a:ext cx="8877600" cy="248604"/>
          </a:xfrm>
        </p:spPr>
        <p:txBody>
          <a:bodyPr lIns="0" tIns="0" rIns="0" bIns="0" anchor="t" anchorCtr="0">
            <a:noAutofit/>
          </a:bodyPr>
          <a:lstStyle>
            <a:lvl1pPr marL="342900" marR="0" indent="-342900" algn="l" defTabSz="914400" rtl="0" eaLnBrk="1" fontAlgn="auto" latinLnBrk="0" hangingPunct="1">
              <a:lnSpc>
                <a:spcPct val="100000"/>
              </a:lnSpc>
              <a:spcBef>
                <a:spcPct val="20000"/>
              </a:spcBef>
              <a:spcAft>
                <a:spcPts val="0"/>
              </a:spcAft>
              <a:buClrTx/>
              <a:buSzTx/>
              <a:buFontTx/>
              <a:buNone/>
              <a:tabLst/>
              <a:defRPr sz="1600">
                <a:solidFill>
                  <a:schemeClr val="tx2"/>
                </a:solidFill>
              </a:defRPr>
            </a:lvl1pPr>
          </a:lstStyle>
          <a:p>
            <a:pPr lvl="0"/>
            <a:r>
              <a:rPr lang="en-GB" noProof="0" dirty="0" smtClean="0"/>
              <a:t>Descriptor 1 Service Area or Industry or Audience Segment (Author) </a:t>
            </a:r>
          </a:p>
        </p:txBody>
      </p:sp>
      <p:sp>
        <p:nvSpPr>
          <p:cNvPr id="9" name="Textplatzhalter Descriptor 2"/>
          <p:cNvSpPr>
            <a:spLocks noGrp="1"/>
          </p:cNvSpPr>
          <p:nvPr>
            <p:ph type="body" sz="quarter" idx="11" hasCustomPrompt="1"/>
          </p:nvPr>
        </p:nvSpPr>
        <p:spPr>
          <a:xfrm>
            <a:off x="180000" y="365712"/>
            <a:ext cx="8877600" cy="248604"/>
          </a:xfrm>
        </p:spPr>
        <p:txBody>
          <a:bodyPr lIns="0" tIns="0" rIns="0" bIns="0" anchor="t" anchorCtr="0">
            <a:normAutofit/>
          </a:bodyPr>
          <a:lstStyle>
            <a:lvl1pPr marL="342900" marR="0" indent="-342900" algn="l" defTabSz="914400" rtl="0" eaLnBrk="1" fontAlgn="auto" latinLnBrk="0" hangingPunct="1">
              <a:lnSpc>
                <a:spcPct val="100000"/>
              </a:lnSpc>
              <a:spcBef>
                <a:spcPct val="20000"/>
              </a:spcBef>
              <a:spcAft>
                <a:spcPts val="0"/>
              </a:spcAft>
              <a:buClrTx/>
              <a:buSzTx/>
              <a:buFontTx/>
              <a:buNone/>
              <a:tabLst/>
              <a:defRPr sz="1600">
                <a:solidFill>
                  <a:schemeClr val="accent1"/>
                </a:solidFill>
              </a:defRPr>
            </a:lvl1pPr>
          </a:lstStyle>
          <a:p>
            <a:pPr lvl="0"/>
            <a:r>
              <a:rPr lang="en-GB" noProof="0" dirty="0" smtClean="0"/>
              <a:t>Descriptor 2 Service or Industry (Topic: What is it about) </a:t>
            </a:r>
          </a:p>
          <a:p>
            <a:pPr lvl="0"/>
            <a:endParaRPr lang="en-GB" noProof="0" dirty="0" smtClean="0"/>
          </a:p>
        </p:txBody>
      </p:sp>
      <p:sp>
        <p:nvSpPr>
          <p:cNvPr id="7" name="Rectangle 2050"/>
          <p:cNvSpPr>
            <a:spLocks noGrp="1" noChangeArrowheads="1"/>
          </p:cNvSpPr>
          <p:nvPr>
            <p:ph type="ctrTitle" hasCustomPrompt="1"/>
          </p:nvPr>
        </p:nvSpPr>
        <p:spPr bwMode="auto">
          <a:xfrm>
            <a:off x="160627" y="1065033"/>
            <a:ext cx="8796337" cy="1245953"/>
          </a:xfrm>
        </p:spPr>
        <p:txBody>
          <a:bodyPr rIns="91440" bIns="0" anchor="b" anchorCtr="0"/>
          <a:lstStyle>
            <a:lvl1pPr>
              <a:spcBef>
                <a:spcPct val="50000"/>
              </a:spcBef>
              <a:spcAft>
                <a:spcPct val="0"/>
              </a:spcAft>
              <a:defRPr sz="4000">
                <a:solidFill>
                  <a:schemeClr val="accent1"/>
                </a:solidFill>
              </a:defRPr>
            </a:lvl1pPr>
          </a:lstStyle>
          <a:p>
            <a:pPr>
              <a:spcBef>
                <a:spcPct val="50000"/>
              </a:spcBef>
              <a:spcAft>
                <a:spcPct val="0"/>
              </a:spcAft>
            </a:pPr>
            <a:r>
              <a:rPr lang="en-GB" sz="4000" dirty="0" smtClean="0"/>
              <a:t>Client name appears here</a:t>
            </a:r>
            <a:endParaRPr lang="en-GB" sz="4000" dirty="0"/>
          </a:p>
        </p:txBody>
      </p:sp>
      <p:sp>
        <p:nvSpPr>
          <p:cNvPr id="10" name="Rectangle 2051"/>
          <p:cNvSpPr>
            <a:spLocks noGrp="1" noChangeArrowheads="1"/>
          </p:cNvSpPr>
          <p:nvPr>
            <p:ph type="subTitle" sz="quarter" idx="1" hasCustomPrompt="1"/>
          </p:nvPr>
        </p:nvSpPr>
        <p:spPr>
          <a:xfrm>
            <a:off x="160627" y="2304926"/>
            <a:ext cx="8796337" cy="1195754"/>
          </a:xfrm>
        </p:spPr>
        <p:txBody>
          <a:bodyPr/>
          <a:lstStyle>
            <a:lvl1pPr>
              <a:spcBef>
                <a:spcPct val="0"/>
              </a:spcBef>
              <a:spcAft>
                <a:spcPct val="0"/>
              </a:spcAft>
              <a:defRPr sz="4000">
                <a:solidFill>
                  <a:schemeClr val="tx2"/>
                </a:solidFill>
              </a:defRPr>
            </a:lvl1pPr>
            <a:lvl2pPr marL="1588" lvl="1" indent="358775">
              <a:defRPr sz="4000"/>
            </a:lvl2pPr>
            <a:lvl3pPr marL="382588" lvl="2" indent="360363">
              <a:defRPr sz="4000"/>
            </a:lvl3pPr>
            <a:lvl4pPr marL="744538" lvl="3" indent="388938">
              <a:defRPr sz="4000"/>
            </a:lvl4pPr>
            <a:lvl5pPr marL="1135063" lvl="4" indent="379413">
              <a:defRPr sz="4000"/>
            </a:lvl5pPr>
          </a:lstStyle>
          <a:p>
            <a:pPr lvl="0"/>
            <a:r>
              <a:rPr lang="en-GB" dirty="0" smtClean="0"/>
              <a:t>Main presentation title</a:t>
            </a:r>
            <a:br>
              <a:rPr lang="en-GB" dirty="0" smtClean="0"/>
            </a:br>
            <a:r>
              <a:rPr lang="en-GB" dirty="0" smtClean="0"/>
              <a:t>Date appears here</a:t>
            </a:r>
          </a:p>
        </p:txBody>
      </p:sp>
      <p:sp>
        <p:nvSpPr>
          <p:cNvPr id="12"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ver only">
    <p:spTree>
      <p:nvGrpSpPr>
        <p:cNvPr id="1" name=""/>
        <p:cNvGrpSpPr/>
        <p:nvPr/>
      </p:nvGrpSpPr>
      <p:grpSpPr>
        <a:xfrm>
          <a:off x="0" y="0"/>
          <a:ext cx="0" cy="0"/>
          <a:chOff x="0" y="0"/>
          <a:chExt cx="0" cy="0"/>
        </a:xfrm>
      </p:grpSpPr>
      <p:sp>
        <p:nvSpPr>
          <p:cNvPr id="2" name="Titel 1"/>
          <p:cNvSpPr>
            <a:spLocks noGrp="1"/>
          </p:cNvSpPr>
          <p:nvPr>
            <p:ph type="title"/>
          </p:nvPr>
        </p:nvSpPr>
        <p:spPr>
          <a:xfrm>
            <a:off x="179092" y="608400"/>
            <a:ext cx="8805600" cy="756000"/>
          </a:xfrm>
        </p:spPr>
        <p:txBody>
          <a:bodyPr/>
          <a:lstStyle>
            <a:lvl1pPr>
              <a:defRPr/>
            </a:lvl1pPr>
          </a:lstStyle>
          <a:p>
            <a:r>
              <a:rPr lang="en-US" smtClean="0"/>
              <a:t>Click to edit Master title style</a:t>
            </a:r>
            <a:endParaRPr lang="en-GB" dirty="0"/>
          </a:p>
        </p:txBody>
      </p:sp>
      <p:sp>
        <p:nvSpPr>
          <p:cNvPr id="11" name="Date Placeholder 10"/>
          <p:cNvSpPr>
            <a:spLocks noGrp="1"/>
          </p:cNvSpPr>
          <p:nvPr>
            <p:ph type="dt" sz="half" idx="10"/>
          </p:nvPr>
        </p:nvSpPr>
        <p:spPr/>
        <p:txBody>
          <a:bodyPr/>
          <a:lstStyle/>
          <a:p>
            <a:r>
              <a:rPr lang="en-US" smtClean="0"/>
              <a:t>Draft of January 14, 2011</a:t>
            </a:r>
            <a:endParaRPr lang="en-GB" dirty="0"/>
          </a:p>
        </p:txBody>
      </p:sp>
      <p:sp>
        <p:nvSpPr>
          <p:cNvPr id="12" name="Slide Number Placeholder 11"/>
          <p:cNvSpPr>
            <a:spLocks noGrp="1"/>
          </p:cNvSpPr>
          <p:nvPr>
            <p:ph type="sldNum" sz="quarter" idx="11"/>
          </p:nvPr>
        </p:nvSpPr>
        <p:spPr/>
        <p:txBody>
          <a:bodyPr/>
          <a:lstStyle/>
          <a:p>
            <a:fld id="{9EBD5762-3BDC-484D-9503-7EA6D5A9A8CE}" type="slidenum">
              <a:rPr lang="en-GB" smtClean="0"/>
              <a:pPr/>
              <a:t>‹#›</a:t>
            </a:fld>
            <a:endParaRPr lang="en-GB" dirty="0"/>
          </a:p>
        </p:txBody>
      </p:sp>
      <p:sp>
        <p:nvSpPr>
          <p:cNvPr id="6"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mpty no Footer">
    <p:spTree>
      <p:nvGrpSpPr>
        <p:cNvPr id="1" name=""/>
        <p:cNvGrpSpPr/>
        <p:nvPr/>
      </p:nvGrpSpPr>
      <p:grpSpPr>
        <a:xfrm>
          <a:off x="0" y="0"/>
          <a:ext cx="0" cy="0"/>
          <a:chOff x="0" y="0"/>
          <a:chExt cx="0" cy="0"/>
        </a:xfrm>
      </p:grpSpPr>
      <p:sp>
        <p:nvSpPr>
          <p:cNvPr id="3"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r>
              <a:rPr lang="en-US" smtClean="0"/>
              <a:t>Draft of January 14, 2011</a:t>
            </a:r>
            <a:endParaRPr lang="en-GB" dirty="0"/>
          </a:p>
        </p:txBody>
      </p:sp>
      <p:sp>
        <p:nvSpPr>
          <p:cNvPr id="14" name="Slide Number Placeholder 13"/>
          <p:cNvSpPr>
            <a:spLocks noGrp="1"/>
          </p:cNvSpPr>
          <p:nvPr>
            <p:ph type="sldNum" sz="quarter" idx="11"/>
          </p:nvPr>
        </p:nvSpPr>
        <p:spPr/>
        <p:txBody>
          <a:bodyPr/>
          <a:lstStyle/>
          <a:p>
            <a:fld id="{9EBD5762-3BDC-484D-9503-7EA6D5A9A8CE}" type="slidenum">
              <a:rPr lang="en-GB" smtClean="0"/>
              <a:pPr/>
              <a:t>‹#›</a:t>
            </a:fld>
            <a:endParaRPr lang="en-GB" dirty="0"/>
          </a:p>
        </p:txBody>
      </p:sp>
      <p:sp>
        <p:nvSpPr>
          <p:cNvPr id="5"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losing Statement">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157358" y="71414"/>
            <a:ext cx="8838000" cy="1643521"/>
          </a:xfrm>
        </p:spPr>
        <p:txBody>
          <a:bodyPr/>
          <a:lstStyle>
            <a:lvl1pPr>
              <a:defRPr sz="4000">
                <a:solidFill>
                  <a:schemeClr val="accent1"/>
                </a:solidFill>
              </a:defRPr>
            </a:lvl1pPr>
          </a:lstStyle>
          <a:p>
            <a:r>
              <a:rPr lang="en-GB" noProof="0" dirty="0" smtClean="0"/>
              <a:t>Closing statement</a:t>
            </a:r>
            <a:endParaRPr lang="en-GB" sz="2400" noProof="0" dirty="0">
              <a:solidFill>
                <a:schemeClr val="tx2"/>
              </a:solidFill>
            </a:endParaRPr>
          </a:p>
        </p:txBody>
      </p:sp>
      <p:sp>
        <p:nvSpPr>
          <p:cNvPr id="5" name="Text Placeholder 8"/>
          <p:cNvSpPr>
            <a:spLocks noGrp="1"/>
          </p:cNvSpPr>
          <p:nvPr>
            <p:ph type="body" sz="quarter" idx="10" hasCustomPrompt="1"/>
          </p:nvPr>
        </p:nvSpPr>
        <p:spPr>
          <a:xfrm>
            <a:off x="169863" y="6089650"/>
            <a:ext cx="5184652" cy="596900"/>
          </a:xfrm>
        </p:spPr>
        <p:txBody>
          <a:bodyPr anchor="b" anchorCtr="0"/>
          <a:lstStyle>
            <a:lvl1pPr>
              <a:spcBef>
                <a:spcPts val="0"/>
              </a:spcBef>
              <a:spcAft>
                <a:spcPts val="0"/>
              </a:spcAft>
              <a:defRPr sz="800">
                <a:solidFill>
                  <a:schemeClr val="accent1"/>
                </a:solidFill>
              </a:defRPr>
            </a:lvl1pPr>
          </a:lstStyle>
          <a:p>
            <a:pPr lvl="0"/>
            <a:r>
              <a:rPr lang="en-GB" smtClean="0"/>
              <a:t>Add legal text and copyright here.</a:t>
            </a:r>
            <a:endParaRPr lang="en-GB" dirty="0"/>
          </a:p>
        </p:txBody>
      </p:sp>
      <p:sp>
        <p:nvSpPr>
          <p:cNvPr id="6"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Divider 1a">
    <p:spTree>
      <p:nvGrpSpPr>
        <p:cNvPr id="1" name=""/>
        <p:cNvGrpSpPr/>
        <p:nvPr/>
      </p:nvGrpSpPr>
      <p:grpSpPr>
        <a:xfrm>
          <a:off x="0" y="0"/>
          <a:ext cx="0" cy="0"/>
          <a:chOff x="0" y="0"/>
          <a:chExt cx="0" cy="0"/>
        </a:xfrm>
      </p:grpSpPr>
      <p:pic>
        <p:nvPicPr>
          <p:cNvPr id="2" name="Picture 4" descr="HIGH Bkg Merged"/>
          <p:cNvPicPr>
            <a:picLocks noChangeAspect="1" noChangeArrowheads="1"/>
          </p:cNvPicPr>
          <p:nvPr>
            <p:custDataLst>
              <p:tags r:id="rId1"/>
            </p:custDataLst>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 name="Content Placeholder 5"/>
          <p:cNvSpPr>
            <a:spLocks noGrp="1"/>
          </p:cNvSpPr>
          <p:nvPr>
            <p:ph sz="quarter" idx="10" hasCustomPrompt="1"/>
          </p:nvPr>
        </p:nvSpPr>
        <p:spPr bwMode="white">
          <a:xfrm>
            <a:off x="1923804" y="2838201"/>
            <a:ext cx="5462649" cy="1710047"/>
          </a:xfrm>
        </p:spPr>
        <p:txBody>
          <a:bodyPr anchor="ctr"/>
          <a:lstStyle>
            <a:lvl1pPr algn="ctr">
              <a:lnSpc>
                <a:spcPct val="100000"/>
              </a:lnSpc>
              <a:buNone/>
              <a:defRPr sz="3600" baseline="0">
                <a:solidFill>
                  <a:schemeClr val="bg1"/>
                </a:solidFill>
              </a:defRPr>
            </a:lvl1pPr>
          </a:lstStyle>
          <a:p>
            <a:pPr lvl="0"/>
            <a:r>
              <a:rPr lang="en-US" dirty="0" smtClean="0"/>
              <a:t>Click to edit Master divider 1 style</a:t>
            </a:r>
            <a:endParaRPr lang="en-US" dirty="0"/>
          </a:p>
        </p:txBody>
      </p:sp>
      <p:sp>
        <p:nvSpPr>
          <p:cNvPr id="7" name="Rectangle 13"/>
          <p:cNvSpPr>
            <a:spLocks noGrp="1" noChangeArrowheads="1"/>
          </p:cNvSpPr>
          <p:nvPr>
            <p:ph type="sldNum" sz="quarter" idx="11"/>
          </p:nvPr>
        </p:nvSpPr>
        <p:spPr>
          <a:xfrm>
            <a:off x="8420100" y="6499225"/>
            <a:ext cx="609600" cy="244475"/>
          </a:xfrm>
          <a:ln/>
        </p:spPr>
        <p:txBody>
          <a:bodyPr/>
          <a:lstStyle>
            <a:lvl1pPr>
              <a:defRPr/>
            </a:lvl1pPr>
          </a:lstStyle>
          <a:p>
            <a:pPr>
              <a:defRPr/>
            </a:pPr>
            <a:fld id="{4E7E98A9-4BF1-41DA-8CEC-9FAC514E23CA}" type="slidenum">
              <a:rPr lang="en-US" smtClean="0"/>
              <a:pPr>
                <a:defRPr/>
              </a:pPr>
              <a:t>‹#›</a:t>
            </a:fld>
            <a:endParaRPr lang="en-US" dirty="0"/>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13"/>
          <p:cNvSpPr>
            <a:spLocks noGrp="1" noChangeArrowheads="1"/>
          </p:cNvSpPr>
          <p:nvPr>
            <p:ph type="sldNum" sz="quarter" idx="10"/>
          </p:nvPr>
        </p:nvSpPr>
        <p:spPr>
          <a:ln/>
        </p:spPr>
        <p:txBody>
          <a:bodyPr/>
          <a:lstStyle>
            <a:lvl1pPr>
              <a:defRPr/>
            </a:lvl1pPr>
          </a:lstStyle>
          <a:p>
            <a:pPr>
              <a:defRPr/>
            </a:pPr>
            <a:fld id="{DBE74015-DB78-4567-B848-1A1C1CE11680}" type="slidenum">
              <a:rPr lang="en-US" smtClean="0"/>
              <a:pPr>
                <a:defRPr/>
              </a:pPr>
              <a:t>‹#›</a:t>
            </a:fld>
            <a:endParaRPr lang="en-US" dirty="0"/>
          </a:p>
        </p:txBody>
      </p:sp>
    </p:spTree>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13"/>
          <p:cNvSpPr>
            <a:spLocks noGrp="1" noChangeArrowheads="1"/>
          </p:cNvSpPr>
          <p:nvPr>
            <p:ph type="sldNum" sz="quarter" idx="10"/>
          </p:nvPr>
        </p:nvSpPr>
        <p:spPr>
          <a:ln/>
        </p:spPr>
        <p:txBody>
          <a:bodyPr/>
          <a:lstStyle>
            <a:lvl1pPr>
              <a:defRPr/>
            </a:lvl1pPr>
          </a:lstStyle>
          <a:p>
            <a:pPr>
              <a:defRPr/>
            </a:pPr>
            <a:fld id="{DBE74015-DB78-4567-B848-1A1C1CE11680}" type="slidenum">
              <a:rPr lang="en-US" smtClean="0"/>
              <a:pPr>
                <a:defRPr/>
              </a:pPr>
              <a:t>‹#›</a:t>
            </a:fld>
            <a:endParaRPr lang="en-US" dirty="0"/>
          </a:p>
        </p:txBody>
      </p:sp>
    </p:spTree>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4650" y="1306286"/>
            <a:ext cx="4156075" cy="4819877"/>
          </a:xfrm>
        </p:spPr>
        <p:txBody>
          <a:bodyPr/>
          <a:lstStyle>
            <a:lvl1pPr>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83125" y="1306286"/>
            <a:ext cx="4156075" cy="4819877"/>
          </a:xfrm>
        </p:spPr>
        <p:txBody>
          <a:bodyPr/>
          <a:lstStyle>
            <a:lvl1pPr>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13"/>
          <p:cNvSpPr>
            <a:spLocks noGrp="1" noChangeArrowheads="1"/>
          </p:cNvSpPr>
          <p:nvPr>
            <p:ph type="sldNum" sz="quarter" idx="10"/>
          </p:nvPr>
        </p:nvSpPr>
        <p:spPr>
          <a:ln/>
        </p:spPr>
        <p:txBody>
          <a:bodyPr/>
          <a:lstStyle>
            <a:lvl1pPr>
              <a:defRPr/>
            </a:lvl1pPr>
          </a:lstStyle>
          <a:p>
            <a:pPr>
              <a:defRPr/>
            </a:pPr>
            <a:fld id="{4E7E98A9-4BF1-41DA-8CEC-9FAC514E23CA}" type="slidenum">
              <a:rPr lang="en-US" smtClean="0"/>
              <a:pPr>
                <a:defRPr/>
              </a:pPr>
              <a:t>‹#›</a:t>
            </a:fld>
            <a:endParaRPr lang="en-US" dirty="0"/>
          </a:p>
        </p:txBody>
      </p:sp>
    </p:spTree>
  </p:cSld>
  <p:clrMapOvr>
    <a:masterClrMapping/>
  </p:clrMapOvr>
  <p:transition>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1a">
    <p:spTree>
      <p:nvGrpSpPr>
        <p:cNvPr id="1" name=""/>
        <p:cNvGrpSpPr/>
        <p:nvPr/>
      </p:nvGrpSpPr>
      <p:grpSpPr>
        <a:xfrm>
          <a:off x="0" y="0"/>
          <a:ext cx="0" cy="0"/>
          <a:chOff x="0" y="0"/>
          <a:chExt cx="0" cy="0"/>
        </a:xfrm>
      </p:grpSpPr>
      <p:pic>
        <p:nvPicPr>
          <p:cNvPr id="2" name="Picture 4" descr="HIGH Bkg Merged"/>
          <p:cNvPicPr>
            <a:picLocks noChangeAspect="1" noChangeArrowheads="1"/>
          </p:cNvPicPr>
          <p:nvPr>
            <p:custDataLst>
              <p:tags r:id="rId1"/>
            </p:custDataLst>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 name="Content Placeholder 5"/>
          <p:cNvSpPr>
            <a:spLocks noGrp="1"/>
          </p:cNvSpPr>
          <p:nvPr>
            <p:ph sz="quarter" idx="10" hasCustomPrompt="1"/>
          </p:nvPr>
        </p:nvSpPr>
        <p:spPr bwMode="white">
          <a:xfrm>
            <a:off x="1923804" y="2838201"/>
            <a:ext cx="5462649" cy="1710047"/>
          </a:xfrm>
        </p:spPr>
        <p:txBody>
          <a:bodyPr anchor="ctr"/>
          <a:lstStyle>
            <a:lvl1pPr algn="ctr">
              <a:lnSpc>
                <a:spcPct val="100000"/>
              </a:lnSpc>
              <a:buNone/>
              <a:defRPr sz="3600" baseline="0">
                <a:solidFill>
                  <a:schemeClr val="bg1"/>
                </a:solidFill>
              </a:defRPr>
            </a:lvl1pPr>
          </a:lstStyle>
          <a:p>
            <a:pPr lvl="0"/>
            <a:r>
              <a:rPr lang="en-US" dirty="0" smtClean="0"/>
              <a:t>Click to edit Master divider 1 style</a:t>
            </a:r>
            <a:endParaRPr lang="en-US" dirty="0"/>
          </a:p>
        </p:txBody>
      </p:sp>
      <p:sp>
        <p:nvSpPr>
          <p:cNvPr id="7" name="Rectangle 13"/>
          <p:cNvSpPr>
            <a:spLocks noGrp="1" noChangeArrowheads="1"/>
          </p:cNvSpPr>
          <p:nvPr>
            <p:ph type="sldNum" sz="quarter" idx="11"/>
          </p:nvPr>
        </p:nvSpPr>
        <p:spPr>
          <a:xfrm>
            <a:off x="8420100" y="6499225"/>
            <a:ext cx="609600" cy="244475"/>
          </a:xfrm>
          <a:ln/>
        </p:spPr>
        <p:txBody>
          <a:bodyPr/>
          <a:lstStyle>
            <a:lvl1pPr>
              <a:defRPr/>
            </a:lvl1pPr>
          </a:lstStyle>
          <a:p>
            <a:pPr>
              <a:defRPr/>
            </a:pPr>
            <a:fld id="{4E7E98A9-4BF1-41DA-8CEC-9FAC514E23CA}" type="slidenum">
              <a:rPr lang="en-US" smtClean="0"/>
              <a:pPr>
                <a:defRPr/>
              </a:pPr>
              <a:t>‹#›</a:t>
            </a:fld>
            <a:endParaRPr lang="en-US" dirty="0"/>
          </a:p>
        </p:txBody>
      </p:sp>
    </p:spTree>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Rectangle 13"/>
          <p:cNvSpPr>
            <a:spLocks noGrp="1" noChangeArrowheads="1"/>
          </p:cNvSpPr>
          <p:nvPr>
            <p:ph type="sldNum" sz="quarter" idx="10"/>
          </p:nvPr>
        </p:nvSpPr>
        <p:spPr>
          <a:ln/>
        </p:spPr>
        <p:txBody>
          <a:bodyPr/>
          <a:lstStyle>
            <a:lvl1pPr>
              <a:defRPr/>
            </a:lvl1pPr>
          </a:lstStyle>
          <a:p>
            <a:pPr>
              <a:defRPr/>
            </a:pPr>
            <a:fld id="{446C0F8F-F983-466C-AF52-6AF96A8BEB9F}" type="slidenum">
              <a:rPr lang="en-US" smtClean="0"/>
              <a:pPr>
                <a:defRPr/>
              </a:pPr>
              <a:t>‹#›</a:t>
            </a:fld>
            <a:endParaRPr lang="en-US" dirty="0"/>
          </a:p>
        </p:txBody>
      </p:sp>
      <p:sp>
        <p:nvSpPr>
          <p:cNvPr id="7" name="Content Placeholder 2"/>
          <p:cNvSpPr>
            <a:spLocks noGrp="1"/>
          </p:cNvSpPr>
          <p:nvPr>
            <p:ph idx="1" hasCustomPrompt="1"/>
          </p:nvPr>
        </p:nvSpPr>
        <p:spPr>
          <a:xfrm>
            <a:off x="374650" y="1353788"/>
            <a:ext cx="8464550" cy="4772376"/>
          </a:xfrm>
        </p:spPr>
        <p:txBody>
          <a:bodyPr/>
          <a:lstStyle>
            <a:lvl1pPr marL="0" indent="0">
              <a:spcBef>
                <a:spcPts val="800"/>
              </a:spcBef>
              <a:buNone/>
              <a:defRPr/>
            </a:lvl1pPr>
          </a:lstStyle>
          <a:p>
            <a:pPr lvl="0"/>
            <a:r>
              <a:rPr lang="en-US" dirty="0" smtClean="0"/>
              <a:t>Content</a:t>
            </a:r>
            <a:endParaRPr lang="en-US" dirty="0"/>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slide with Two Images">
    <p:spTree>
      <p:nvGrpSpPr>
        <p:cNvPr id="1" name=""/>
        <p:cNvGrpSpPr/>
        <p:nvPr/>
      </p:nvGrpSpPr>
      <p:grpSpPr>
        <a:xfrm>
          <a:off x="0" y="0"/>
          <a:ext cx="0" cy="0"/>
          <a:chOff x="0" y="0"/>
          <a:chExt cx="0" cy="0"/>
        </a:xfrm>
      </p:grpSpPr>
      <p:sp>
        <p:nvSpPr>
          <p:cNvPr id="4" name="Text Box 2"/>
          <p:cNvSpPr txBox="1">
            <a:spLocks noChangeArrowheads="1"/>
          </p:cNvSpPr>
          <p:nvPr>
            <p:custDataLst>
              <p:tags r:id="rId1"/>
            </p:custDataLst>
          </p:nvPr>
        </p:nvSpPr>
        <p:spPr bwMode="auto">
          <a:xfrm>
            <a:off x="5813425" y="6338888"/>
            <a:ext cx="3187700" cy="361950"/>
          </a:xfrm>
          <a:prstGeom prst="rect">
            <a:avLst/>
          </a:prstGeom>
          <a:noFill/>
          <a:ln w="9525">
            <a:noFill/>
            <a:miter lim="800000"/>
            <a:headEnd/>
            <a:tailEnd/>
          </a:ln>
          <a:effectLst/>
        </p:spPr>
        <p:txBody>
          <a:bodyPr rIns="0" bIns="0" anchor="b"/>
          <a:lstStyle/>
          <a:p>
            <a:pPr algn="r">
              <a:spcBef>
                <a:spcPct val="50000"/>
              </a:spcBef>
              <a:spcAft>
                <a:spcPct val="0"/>
              </a:spcAft>
              <a:buSzTx/>
            </a:pPr>
            <a:r>
              <a:rPr lang="en-GB" sz="3000" dirty="0">
                <a:solidFill>
                  <a:schemeClr val="tx2"/>
                </a:solidFill>
                <a:latin typeface="PwC_Logo" pitchFamily="2" charset="2"/>
              </a:rPr>
              <a:t>PwC</a:t>
            </a:r>
          </a:p>
        </p:txBody>
      </p:sp>
      <p:sp>
        <p:nvSpPr>
          <p:cNvPr id="13" name="Picture Placeholder 12"/>
          <p:cNvSpPr>
            <a:spLocks noGrp="1"/>
          </p:cNvSpPr>
          <p:nvPr>
            <p:ph type="pic" sz="quarter" idx="10"/>
          </p:nvPr>
        </p:nvSpPr>
        <p:spPr>
          <a:xfrm>
            <a:off x="169200" y="2163600"/>
            <a:ext cx="4320000" cy="3258000"/>
          </a:xfrm>
        </p:spPr>
        <p:txBody>
          <a:bodyPr/>
          <a:lstStyle/>
          <a:p>
            <a:r>
              <a:rPr lang="en-US" noProof="0" dirty="0" smtClean="0"/>
              <a:t>Click icon to add picture</a:t>
            </a:r>
            <a:endParaRPr lang="en-GB" noProof="0" dirty="0"/>
          </a:p>
        </p:txBody>
      </p:sp>
      <p:sp>
        <p:nvSpPr>
          <p:cNvPr id="14" name="Picture Placeholder 12"/>
          <p:cNvSpPr>
            <a:spLocks noGrp="1"/>
          </p:cNvSpPr>
          <p:nvPr>
            <p:ph type="pic" sz="quarter" idx="11"/>
          </p:nvPr>
        </p:nvSpPr>
        <p:spPr>
          <a:xfrm>
            <a:off x="4654800" y="2163600"/>
            <a:ext cx="4294800" cy="3258000"/>
          </a:xfrm>
        </p:spPr>
        <p:txBody>
          <a:bodyPr/>
          <a:lstStyle/>
          <a:p>
            <a:r>
              <a:rPr lang="en-US" noProof="0" dirty="0" smtClean="0"/>
              <a:t>Click icon to add picture</a:t>
            </a:r>
            <a:endParaRPr lang="en-GB" noProof="0" dirty="0"/>
          </a:p>
        </p:txBody>
      </p:sp>
      <p:sp>
        <p:nvSpPr>
          <p:cNvPr id="6" name="Rectangle 2050"/>
          <p:cNvSpPr>
            <a:spLocks noGrp="1" noChangeArrowheads="1"/>
          </p:cNvSpPr>
          <p:nvPr>
            <p:ph type="ctrTitle" hasCustomPrompt="1"/>
          </p:nvPr>
        </p:nvSpPr>
        <p:spPr bwMode="auto">
          <a:xfrm>
            <a:off x="160627" y="66561"/>
            <a:ext cx="8796337" cy="602956"/>
          </a:xfrm>
        </p:spPr>
        <p:txBody>
          <a:bodyPr rIns="91440" bIns="0" anchor="b" anchorCtr="0"/>
          <a:lstStyle>
            <a:lvl1pPr>
              <a:spcBef>
                <a:spcPct val="50000"/>
              </a:spcBef>
              <a:spcAft>
                <a:spcPct val="0"/>
              </a:spcAft>
              <a:defRPr sz="4000">
                <a:solidFill>
                  <a:schemeClr val="accent1"/>
                </a:solidFill>
              </a:defRPr>
            </a:lvl1pPr>
          </a:lstStyle>
          <a:p>
            <a:pPr>
              <a:spcBef>
                <a:spcPct val="50000"/>
              </a:spcBef>
              <a:spcAft>
                <a:spcPct val="0"/>
              </a:spcAft>
            </a:pPr>
            <a:r>
              <a:rPr lang="en-GB" sz="4000" dirty="0" smtClean="0"/>
              <a:t>Client name appears here</a:t>
            </a:r>
            <a:endParaRPr lang="en-GB" sz="4000" dirty="0"/>
          </a:p>
        </p:txBody>
      </p:sp>
      <p:sp>
        <p:nvSpPr>
          <p:cNvPr id="7" name="Rectangle 2051"/>
          <p:cNvSpPr>
            <a:spLocks noGrp="1" noChangeArrowheads="1"/>
          </p:cNvSpPr>
          <p:nvPr>
            <p:ph type="subTitle" sz="quarter" idx="1" hasCustomPrompt="1"/>
          </p:nvPr>
        </p:nvSpPr>
        <p:spPr>
          <a:xfrm>
            <a:off x="160627" y="663457"/>
            <a:ext cx="8796337" cy="1195754"/>
          </a:xfrm>
        </p:spPr>
        <p:txBody>
          <a:bodyPr/>
          <a:lstStyle>
            <a:lvl1pPr>
              <a:spcBef>
                <a:spcPct val="0"/>
              </a:spcBef>
              <a:spcAft>
                <a:spcPct val="0"/>
              </a:spcAft>
              <a:defRPr sz="4000">
                <a:solidFill>
                  <a:schemeClr val="tx2"/>
                </a:solidFill>
              </a:defRPr>
            </a:lvl1pPr>
            <a:lvl2pPr marL="1588" lvl="1" indent="358775">
              <a:defRPr sz="4000"/>
            </a:lvl2pPr>
            <a:lvl3pPr marL="382588" lvl="2" indent="360363">
              <a:defRPr sz="4000"/>
            </a:lvl3pPr>
            <a:lvl4pPr marL="744538" lvl="3" indent="388938">
              <a:defRPr sz="4000"/>
            </a:lvl4pPr>
            <a:lvl5pPr marL="1135063" lvl="4" indent="379413">
              <a:defRPr sz="4000"/>
            </a:lvl5pPr>
          </a:lstStyle>
          <a:p>
            <a:pPr lvl="0"/>
            <a:r>
              <a:rPr lang="en-GB" dirty="0" smtClean="0"/>
              <a:t>Main presentation title</a:t>
            </a:r>
            <a:br>
              <a:rPr lang="en-GB" dirty="0" smtClean="0"/>
            </a:br>
            <a:r>
              <a:rPr lang="en-GB" dirty="0" smtClean="0"/>
              <a:t>Date appears here</a:t>
            </a:r>
          </a:p>
        </p:txBody>
      </p:sp>
      <p:sp>
        <p:nvSpPr>
          <p:cNvPr id="9"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1">
    <p:spTree>
      <p:nvGrpSpPr>
        <p:cNvPr id="1" name=""/>
        <p:cNvGrpSpPr/>
        <p:nvPr/>
      </p:nvGrpSpPr>
      <p:grpSpPr>
        <a:xfrm>
          <a:off x="0" y="0"/>
          <a:ext cx="0" cy="0"/>
          <a:chOff x="0" y="0"/>
          <a:chExt cx="0" cy="0"/>
        </a:xfrm>
      </p:grpSpPr>
      <p:pic>
        <p:nvPicPr>
          <p:cNvPr id="4" name="Picture 19"/>
          <p:cNvPicPr>
            <a:picLocks noChangeAspect="1" noChangeArrowheads="1"/>
          </p:cNvPicPr>
          <p:nvPr userDrawn="1"/>
        </p:nvPicPr>
        <p:blipFill>
          <a:blip r:embed="rId2" cstate="print"/>
          <a:srcRect l="4501" r="6596"/>
          <a:stretch>
            <a:fillRect/>
          </a:stretch>
        </p:blipFill>
        <p:spPr bwMode="auto">
          <a:xfrm>
            <a:off x="0" y="0"/>
            <a:ext cx="9144000" cy="6858000"/>
          </a:xfrm>
          <a:prstGeom prst="rect">
            <a:avLst/>
          </a:prstGeom>
          <a:noFill/>
          <a:ln w="9525">
            <a:noFill/>
            <a:miter lim="800000"/>
            <a:headEnd/>
            <a:tailEnd/>
          </a:ln>
        </p:spPr>
      </p:pic>
      <p:pic>
        <p:nvPicPr>
          <p:cNvPr id="5" name="Picture 21" descr="Wedge1.png"/>
          <p:cNvPicPr>
            <a:picLocks noChangeAspect="1"/>
          </p:cNvPicPr>
          <p:nvPr userDrawn="1"/>
        </p:nvPicPr>
        <p:blipFill>
          <a:blip r:embed="rId3" cstate="print"/>
          <a:srcRect/>
          <a:stretch>
            <a:fillRect/>
          </a:stretch>
        </p:blipFill>
        <p:spPr bwMode="auto">
          <a:xfrm>
            <a:off x="-7938" y="-7938"/>
            <a:ext cx="4846638" cy="5407026"/>
          </a:xfrm>
          <a:prstGeom prst="rect">
            <a:avLst/>
          </a:prstGeom>
          <a:noFill/>
          <a:ln w="9525">
            <a:noFill/>
            <a:miter lim="800000"/>
            <a:headEnd/>
            <a:tailEnd/>
          </a:ln>
        </p:spPr>
      </p:pic>
      <p:grpSp>
        <p:nvGrpSpPr>
          <p:cNvPr id="6" name="Group 19"/>
          <p:cNvGrpSpPr>
            <a:grpSpLocks/>
          </p:cNvGrpSpPr>
          <p:nvPr userDrawn="1"/>
        </p:nvGrpSpPr>
        <p:grpSpPr bwMode="auto">
          <a:xfrm>
            <a:off x="128588" y="0"/>
            <a:ext cx="2735262" cy="1530350"/>
            <a:chOff x="68" y="0"/>
            <a:chExt cx="1723" cy="964"/>
          </a:xfrm>
        </p:grpSpPr>
        <p:sp>
          <p:nvSpPr>
            <p:cNvPr id="7" name="Freeform 8"/>
            <p:cNvSpPr>
              <a:spLocks noEditPoints="1"/>
            </p:cNvSpPr>
            <p:nvPr userDrawn="1"/>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a:defRPr/>
              </a:pPr>
              <a:endParaRPr lang="en-GB" dirty="0">
                <a:solidFill>
                  <a:srgbClr val="000000"/>
                </a:solidFill>
                <a:cs typeface="Arial" charset="0"/>
              </a:endParaRPr>
            </a:p>
          </p:txBody>
        </p:sp>
        <p:sp>
          <p:nvSpPr>
            <p:cNvPr id="8" name="Freeform 9"/>
            <p:cNvSpPr>
              <a:spLocks noEditPoints="1"/>
            </p:cNvSpPr>
            <p:nvPr userDrawn="1"/>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a:defRPr/>
              </a:pPr>
              <a:endParaRPr lang="en-GB" dirty="0">
                <a:solidFill>
                  <a:srgbClr val="000000"/>
                </a:solidFill>
                <a:cs typeface="Arial" charset="0"/>
              </a:endParaRPr>
            </a:p>
          </p:txBody>
        </p:sp>
      </p:grpSp>
      <p:sp>
        <p:nvSpPr>
          <p:cNvPr id="2" name="Title 1"/>
          <p:cNvSpPr>
            <a:spLocks noGrp="1"/>
          </p:cNvSpPr>
          <p:nvPr>
            <p:ph type="ctrTitle"/>
          </p:nvPr>
        </p:nvSpPr>
        <p:spPr bwMode="gray">
          <a:xfrm>
            <a:off x="323528" y="1556792"/>
            <a:ext cx="3456384" cy="2016224"/>
          </a:xfrm>
          <a:prstGeom prst="rect">
            <a:avLst/>
          </a:prstGeom>
          <a:noFill/>
          <a:ln w="9525">
            <a:noFill/>
            <a:miter lim="800000"/>
            <a:headEnd/>
            <a:tailEnd/>
          </a:ln>
        </p:spPr>
        <p:txBody>
          <a:bodyPr anchor="t">
            <a:noAutofit/>
          </a:bodyPr>
          <a:lstStyle>
            <a:lvl1pPr>
              <a:lnSpc>
                <a:spcPct val="108000"/>
              </a:lnSpc>
              <a:spcBef>
                <a:spcPts val="0"/>
              </a:spcBef>
              <a:defRPr lang="en-GB" sz="3500" b="1" kern="1200" noProof="0" dirty="0">
                <a:solidFill>
                  <a:schemeClr val="bg1"/>
                </a:solidFill>
                <a:latin typeface="Arial"/>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noProof="0" dirty="0" smtClean="0"/>
              <a:t>Click to edit Master title style</a:t>
            </a:r>
            <a:endParaRPr lang="en-GB" noProof="0" dirty="0"/>
          </a:p>
        </p:txBody>
      </p:sp>
      <p:sp>
        <p:nvSpPr>
          <p:cNvPr id="3" name="Subtitle 2"/>
          <p:cNvSpPr>
            <a:spLocks noGrp="1"/>
          </p:cNvSpPr>
          <p:nvPr>
            <p:ph type="subTitle" idx="1"/>
          </p:nvPr>
        </p:nvSpPr>
        <p:spPr bwMode="gray">
          <a:xfrm>
            <a:off x="323528" y="3789040"/>
            <a:ext cx="3024336" cy="1080120"/>
          </a:xfrm>
          <a:prstGeom prst="rect">
            <a:avLst/>
          </a:prstGeom>
          <a:noFill/>
          <a:ln w="9525">
            <a:noFill/>
            <a:miter lim="800000"/>
            <a:headEnd/>
            <a:tailEnd/>
          </a:ln>
        </p:spPr>
        <p:txBody>
          <a:bodyPr rtlCol="0" anchor="b">
            <a:normAutofit/>
          </a:bodyPr>
          <a:lstStyle>
            <a:lvl1pPr marL="0" indent="0" algn="l">
              <a:buNone/>
              <a:defRPr lang="en-GB" sz="1200" b="0" kern="1200" noProof="0" dirty="0">
                <a:solidFill>
                  <a:schemeClr val="bg1"/>
                </a:solidFill>
                <a:latin typeface="Arial"/>
                <a:ea typeface="+mn-ea"/>
                <a:cs typeface="Arial" pitchFamily="34" charset="0"/>
              </a:defRPr>
            </a:lvl1pPr>
            <a:lvl2pPr marL="0" indent="0" algn="ctr">
              <a:buNone/>
              <a:defRPr lang="en-GB" sz="1200" b="0" kern="1200" noProof="0" dirty="0">
                <a:solidFill>
                  <a:schemeClr val="bg1"/>
                </a:solidFill>
                <a:latin typeface="Arial" pitchFamily="34" charset="0"/>
                <a:ea typeface="+mn-ea"/>
                <a:cs typeface="Arial" pitchFamily="34" charset="0"/>
              </a:defRPr>
            </a:lvl2pPr>
            <a:lvl3pPr marL="1371600" indent="-1371600" algn="ctr">
              <a:buNone/>
              <a:defRPr lang="en-GB" sz="1200" b="0" kern="1200" noProof="0" dirty="0">
                <a:solidFill>
                  <a:schemeClr val="bg1"/>
                </a:solidFill>
                <a:latin typeface="Arial" pitchFamily="34" charset="0"/>
                <a:ea typeface="+mn-ea"/>
                <a:cs typeface="Arial" pitchFamily="34" charset="0"/>
              </a:defRPr>
            </a:lvl3pPr>
            <a:lvl4pPr marL="1371600" indent="0" algn="ctr">
              <a:buNone/>
              <a:defRPr lang="en-GB" sz="1200" b="0" kern="1200" noProof="0" dirty="0">
                <a:solidFill>
                  <a:schemeClr val="bg1"/>
                </a:solidFill>
                <a:latin typeface="Arial" pitchFamily="34" charset="0"/>
                <a:ea typeface="+mn-ea"/>
                <a:cs typeface="Arial" pitchFamily="34" charset="0"/>
              </a:defRPr>
            </a:lvl4pPr>
            <a:lvl5pPr marL="1828800" indent="0" algn="ctr">
              <a:buNone/>
              <a:defRPr lang="en-GB" sz="1200" b="0" kern="1200" noProof="0" dirty="0">
                <a:solidFill>
                  <a:schemeClr val="bg1"/>
                </a:solidFill>
                <a:latin typeface="Arial" pitchFamily="34" charset="0"/>
                <a:ea typeface="+mn-ea"/>
                <a:cs typeface="Arial" pitchFamily="34" charset="0"/>
              </a:defRPr>
            </a:lvl5pPr>
            <a:lvl6pPr marL="2286000" indent="0" algn="ctr">
              <a:buNone/>
              <a:defRPr lang="en-GB" sz="1200" b="0" kern="1200" noProof="0" dirty="0">
                <a:solidFill>
                  <a:schemeClr val="bg1"/>
                </a:solidFill>
                <a:latin typeface="Arial" pitchFamily="34" charset="0"/>
                <a:ea typeface="+mn-ea"/>
                <a:cs typeface="Arial" pitchFamily="34" charset="0"/>
              </a:defRPr>
            </a:lvl6pPr>
            <a:lvl7pPr marL="2743200" indent="0" algn="ctr">
              <a:buNone/>
              <a:defRPr lang="en-GB" sz="1200" b="0" kern="1200" noProof="0" dirty="0">
                <a:solidFill>
                  <a:schemeClr val="bg1"/>
                </a:solidFill>
                <a:latin typeface="Arial" pitchFamily="34" charset="0"/>
                <a:ea typeface="+mn-ea"/>
                <a:cs typeface="Arial" pitchFamily="34" charset="0"/>
              </a:defRPr>
            </a:lvl7pPr>
            <a:lvl8pPr marL="3200400" indent="0" algn="ctr">
              <a:buNone/>
              <a:defRPr lang="en-GB" sz="1200" b="0" kern="1200" noProof="0" dirty="0">
                <a:solidFill>
                  <a:schemeClr val="bg1"/>
                </a:solidFill>
                <a:latin typeface="Arial" pitchFamily="34" charset="0"/>
                <a:ea typeface="+mn-ea"/>
                <a:cs typeface="Arial" pitchFamily="34" charset="0"/>
              </a:defRPr>
            </a:lvl8pPr>
            <a:lvl9pPr marL="3657600" indent="0" algn="ctr">
              <a:buNone/>
              <a:defRPr lang="en-GB" sz="1200" b="0" kern="1200" noProof="0" dirty="0">
                <a:solidFill>
                  <a:schemeClr val="bg1"/>
                </a:solidFill>
                <a:latin typeface="Arial" pitchFamily="34" charset="0"/>
                <a:ea typeface="+mn-ea"/>
                <a:cs typeface="Arial" pitchFamily="34" charset="0"/>
              </a:defRPr>
            </a:lvl9pPr>
          </a:lstStyle>
          <a:p>
            <a:pPr lvl="0"/>
            <a:r>
              <a:rPr lang="en-US" noProof="0" dirty="0" smtClean="0"/>
              <a:t>Click to edit Master subtitle style</a:t>
            </a:r>
            <a:endParaRPr lang="en-GB"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4" name="Picture 19" descr="Wedge2.png"/>
          <p:cNvPicPr>
            <a:picLocks noChangeAspect="1"/>
          </p:cNvPicPr>
          <p:nvPr userDrawn="1"/>
        </p:nvPicPr>
        <p:blipFill>
          <a:blip r:embed="rId2" cstate="print"/>
          <a:srcRect/>
          <a:stretch>
            <a:fillRect/>
          </a:stretch>
        </p:blipFill>
        <p:spPr bwMode="auto">
          <a:xfrm>
            <a:off x="-7938" y="-7938"/>
            <a:ext cx="4846638" cy="5407026"/>
          </a:xfrm>
          <a:prstGeom prst="rect">
            <a:avLst/>
          </a:prstGeom>
          <a:noFill/>
          <a:ln w="9525">
            <a:noFill/>
            <a:miter lim="800000"/>
            <a:headEnd/>
            <a:tailEnd/>
          </a:ln>
        </p:spPr>
      </p:pic>
      <p:grpSp>
        <p:nvGrpSpPr>
          <p:cNvPr id="2" name="Group 19"/>
          <p:cNvGrpSpPr>
            <a:grpSpLocks/>
          </p:cNvGrpSpPr>
          <p:nvPr userDrawn="1"/>
        </p:nvGrpSpPr>
        <p:grpSpPr bwMode="auto">
          <a:xfrm>
            <a:off x="128588" y="0"/>
            <a:ext cx="2735262" cy="1530350"/>
            <a:chOff x="68" y="0"/>
            <a:chExt cx="1723" cy="964"/>
          </a:xfrm>
        </p:grpSpPr>
        <p:sp>
          <p:nvSpPr>
            <p:cNvPr id="8" name="Freeform 8"/>
            <p:cNvSpPr>
              <a:spLocks noEditPoints="1"/>
            </p:cNvSpPr>
            <p:nvPr userDrawn="1"/>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a:defRPr/>
              </a:pPr>
              <a:endParaRPr lang="en-GB" dirty="0">
                <a:solidFill>
                  <a:srgbClr val="000000"/>
                </a:solidFill>
                <a:cs typeface="Arial" charset="0"/>
              </a:endParaRPr>
            </a:p>
          </p:txBody>
        </p:sp>
        <p:sp>
          <p:nvSpPr>
            <p:cNvPr id="9" name="Freeform 9"/>
            <p:cNvSpPr>
              <a:spLocks noEditPoints="1"/>
            </p:cNvSpPr>
            <p:nvPr userDrawn="1"/>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a:defRPr/>
              </a:pPr>
              <a:endParaRPr lang="en-GB" dirty="0">
                <a:solidFill>
                  <a:srgbClr val="000000"/>
                </a:solidFill>
                <a:cs typeface="Arial" charset="0"/>
              </a:endParaRPr>
            </a:p>
          </p:txBody>
        </p:sp>
      </p:grpSp>
      <p:sp>
        <p:nvSpPr>
          <p:cNvPr id="6" name="Title 9"/>
          <p:cNvSpPr>
            <a:spLocks noGrp="1"/>
          </p:cNvSpPr>
          <p:nvPr>
            <p:ph type="title"/>
          </p:nvPr>
        </p:nvSpPr>
        <p:spPr bwMode="gray">
          <a:xfrm>
            <a:off x="324000" y="1556792"/>
            <a:ext cx="3461923" cy="2016224"/>
          </a:xfrm>
          <a:noFill/>
          <a:ln w="9525">
            <a:noFill/>
            <a:miter lim="800000"/>
            <a:headEnd/>
            <a:tailEnd/>
          </a:ln>
        </p:spPr>
        <p:txBody>
          <a:bodyPr anchor="t">
            <a:normAutofit/>
          </a:bodyPr>
          <a:lstStyle>
            <a:lvl1pPr algn="l" rtl="0" eaLnBrk="1" fontAlgn="base" hangingPunct="1">
              <a:lnSpc>
                <a:spcPct val="108000"/>
              </a:lnSpc>
              <a:spcBef>
                <a:spcPts val="0"/>
              </a:spcBef>
              <a:spcAft>
                <a:spcPct val="0"/>
              </a:spcAft>
              <a:defRPr lang="en-GB" sz="35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dirty="0" smtClean="0"/>
              <a:t>Click to edit Master title style</a:t>
            </a:r>
            <a:endParaRPr lang="en-GB" dirty="0"/>
          </a:p>
        </p:txBody>
      </p:sp>
      <p:sp>
        <p:nvSpPr>
          <p:cNvPr id="7" name="Text Placeholder 16"/>
          <p:cNvSpPr>
            <a:spLocks noGrp="1"/>
          </p:cNvSpPr>
          <p:nvPr>
            <p:ph type="body" sz="quarter" idx="10"/>
          </p:nvPr>
        </p:nvSpPr>
        <p:spPr bwMode="gray">
          <a:xfrm>
            <a:off x="324000" y="3789040"/>
            <a:ext cx="3029875" cy="1079823"/>
          </a:xfrm>
          <a:noFill/>
          <a:ln w="9525">
            <a:noFill/>
            <a:miter lim="800000"/>
            <a:headEnd/>
            <a:tailEnd/>
          </a:ln>
        </p:spPr>
        <p:txBody>
          <a:bodyPr anchor="b">
            <a:normAutofit/>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dirty="0"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pic>
        <p:nvPicPr>
          <p:cNvPr id="4" name="Picture 19" descr="Wedge3.png"/>
          <p:cNvPicPr>
            <a:picLocks noChangeAspect="1"/>
          </p:cNvPicPr>
          <p:nvPr userDrawn="1"/>
        </p:nvPicPr>
        <p:blipFill>
          <a:blip r:embed="rId2" cstate="print"/>
          <a:srcRect/>
          <a:stretch>
            <a:fillRect/>
          </a:stretch>
        </p:blipFill>
        <p:spPr bwMode="auto">
          <a:xfrm>
            <a:off x="-7938" y="534988"/>
            <a:ext cx="4694238" cy="4859337"/>
          </a:xfrm>
          <a:prstGeom prst="rect">
            <a:avLst/>
          </a:prstGeom>
          <a:noFill/>
          <a:ln w="9525">
            <a:noFill/>
            <a:miter lim="800000"/>
            <a:headEnd/>
            <a:tailEnd/>
          </a:ln>
        </p:spPr>
      </p:pic>
      <p:grpSp>
        <p:nvGrpSpPr>
          <p:cNvPr id="2" name="Group 4"/>
          <p:cNvGrpSpPr>
            <a:grpSpLocks/>
          </p:cNvGrpSpPr>
          <p:nvPr userDrawn="1"/>
        </p:nvGrpSpPr>
        <p:grpSpPr bwMode="gray">
          <a:xfrm>
            <a:off x="683568" y="548680"/>
            <a:ext cx="1930547" cy="1080120"/>
            <a:chOff x="68" y="0"/>
            <a:chExt cx="1723" cy="964"/>
          </a:xfrm>
          <a:solidFill>
            <a:schemeClr val="accent6"/>
          </a:solidFill>
        </p:grpSpPr>
        <p:sp>
          <p:nvSpPr>
            <p:cNvPr id="6" name="Freeform 8"/>
            <p:cNvSpPr>
              <a:spLocks noEditPoints="1"/>
            </p:cNvSpPr>
            <p:nvPr/>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a:defRPr/>
              </a:pPr>
              <a:endParaRPr lang="en-GB" dirty="0">
                <a:solidFill>
                  <a:srgbClr val="000000"/>
                </a:solidFill>
                <a:cs typeface="Arial" charset="0"/>
              </a:endParaRPr>
            </a:p>
          </p:txBody>
        </p:sp>
        <p:sp>
          <p:nvSpPr>
            <p:cNvPr id="7" name="Freeform 9"/>
            <p:cNvSpPr>
              <a:spLocks noEditPoints="1"/>
            </p:cNvSpPr>
            <p:nvPr/>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a:defRPr/>
              </a:pPr>
              <a:endParaRPr lang="en-GB" dirty="0">
                <a:solidFill>
                  <a:srgbClr val="000000"/>
                </a:solidFill>
                <a:cs typeface="Arial" charset="0"/>
              </a:endParaRPr>
            </a:p>
          </p:txBody>
        </p:sp>
      </p:grpSp>
      <p:sp>
        <p:nvSpPr>
          <p:cNvPr id="15" name="Title 9"/>
          <p:cNvSpPr>
            <a:spLocks noGrp="1"/>
          </p:cNvSpPr>
          <p:nvPr>
            <p:ph type="title"/>
          </p:nvPr>
        </p:nvSpPr>
        <p:spPr bwMode="gray">
          <a:xfrm>
            <a:off x="827088" y="1844824"/>
            <a:ext cx="2880816" cy="1943892"/>
          </a:xfrm>
          <a:noFill/>
          <a:ln w="9525">
            <a:noFill/>
            <a:miter lim="800000"/>
            <a:headEnd/>
            <a:tailEnd/>
          </a:ln>
        </p:spPr>
        <p:txBody>
          <a:bodyPr anchor="t">
            <a:normAutofit/>
          </a:bodyPr>
          <a:lstStyle>
            <a:lvl1pPr algn="l" rtl="0" eaLnBrk="1" fontAlgn="base" hangingPunct="1">
              <a:spcBef>
                <a:spcPct val="40000"/>
              </a:spcBef>
              <a:spcAft>
                <a:spcPct val="0"/>
              </a:spcAft>
              <a:defRPr lang="en-GB" sz="30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smtClean="0"/>
              <a:t>Click to edit Master title style</a:t>
            </a:r>
            <a:endParaRPr lang="en-GB" dirty="0"/>
          </a:p>
        </p:txBody>
      </p:sp>
      <p:sp>
        <p:nvSpPr>
          <p:cNvPr id="16" name="Text Placeholder 16"/>
          <p:cNvSpPr>
            <a:spLocks noGrp="1"/>
          </p:cNvSpPr>
          <p:nvPr>
            <p:ph type="body" sz="quarter" idx="10"/>
          </p:nvPr>
        </p:nvSpPr>
        <p:spPr bwMode="gray">
          <a:xfrm>
            <a:off x="827088" y="4005064"/>
            <a:ext cx="2520776" cy="1079500"/>
          </a:xfrm>
          <a:noFill/>
          <a:ln w="9525">
            <a:noFill/>
            <a:miter lim="800000"/>
            <a:headEnd/>
            <a:tailEnd/>
          </a:ln>
        </p:spPr>
        <p:txBody>
          <a:bodyPr>
            <a:normAutofit/>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pic>
        <p:nvPicPr>
          <p:cNvPr id="4" name="Picture 19" descr="Wedge4.png"/>
          <p:cNvPicPr>
            <a:picLocks noChangeAspect="1"/>
          </p:cNvPicPr>
          <p:nvPr userDrawn="1"/>
        </p:nvPicPr>
        <p:blipFill>
          <a:blip r:embed="rId2" cstate="print"/>
          <a:srcRect r="1360" b="1357"/>
          <a:stretch>
            <a:fillRect/>
          </a:stretch>
        </p:blipFill>
        <p:spPr bwMode="auto">
          <a:xfrm>
            <a:off x="-4763" y="-7938"/>
            <a:ext cx="9148763" cy="6865938"/>
          </a:xfrm>
          <a:prstGeom prst="rect">
            <a:avLst/>
          </a:prstGeom>
          <a:noFill/>
          <a:ln w="9525">
            <a:noFill/>
            <a:miter lim="800000"/>
            <a:headEnd/>
            <a:tailEnd/>
          </a:ln>
        </p:spPr>
      </p:pic>
      <p:grpSp>
        <p:nvGrpSpPr>
          <p:cNvPr id="2" name="Group 19"/>
          <p:cNvGrpSpPr>
            <a:grpSpLocks/>
          </p:cNvGrpSpPr>
          <p:nvPr userDrawn="1"/>
        </p:nvGrpSpPr>
        <p:grpSpPr bwMode="auto">
          <a:xfrm>
            <a:off x="128588" y="0"/>
            <a:ext cx="2735262" cy="1530350"/>
            <a:chOff x="68" y="0"/>
            <a:chExt cx="1723" cy="964"/>
          </a:xfrm>
        </p:grpSpPr>
        <p:sp>
          <p:nvSpPr>
            <p:cNvPr id="6" name="Freeform 8"/>
            <p:cNvSpPr>
              <a:spLocks noEditPoints="1"/>
            </p:cNvSpPr>
            <p:nvPr userDrawn="1"/>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a:defRPr/>
              </a:pPr>
              <a:endParaRPr lang="en-GB" dirty="0">
                <a:solidFill>
                  <a:srgbClr val="000000"/>
                </a:solidFill>
                <a:cs typeface="Arial" charset="0"/>
              </a:endParaRPr>
            </a:p>
          </p:txBody>
        </p:sp>
        <p:sp>
          <p:nvSpPr>
            <p:cNvPr id="7" name="Freeform 9"/>
            <p:cNvSpPr>
              <a:spLocks noEditPoints="1"/>
            </p:cNvSpPr>
            <p:nvPr userDrawn="1"/>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a:defRPr/>
              </a:pPr>
              <a:endParaRPr lang="en-GB" dirty="0">
                <a:solidFill>
                  <a:srgbClr val="000000"/>
                </a:solidFill>
                <a:cs typeface="Arial" charset="0"/>
              </a:endParaRPr>
            </a:p>
          </p:txBody>
        </p:sp>
      </p:grpSp>
      <p:sp>
        <p:nvSpPr>
          <p:cNvPr id="20" name="Title 19"/>
          <p:cNvSpPr>
            <a:spLocks noGrp="1"/>
          </p:cNvSpPr>
          <p:nvPr>
            <p:ph type="title"/>
          </p:nvPr>
        </p:nvSpPr>
        <p:spPr bwMode="gray">
          <a:xfrm>
            <a:off x="4644008" y="2492896"/>
            <a:ext cx="4104456" cy="2160240"/>
          </a:xfrm>
        </p:spPr>
        <p:txBody>
          <a:bodyPr anchor="t"/>
          <a:lstStyle>
            <a:lvl1pPr algn="r">
              <a:lnSpc>
                <a:spcPct val="108000"/>
              </a:lnSpc>
              <a:defRPr sz="3500"/>
            </a:lvl1pPr>
          </a:lstStyle>
          <a:p>
            <a:r>
              <a:rPr lang="en-US" dirty="0" smtClean="0"/>
              <a:t>Click to edit Master title style</a:t>
            </a:r>
            <a:endParaRPr lang="en-GB" dirty="0"/>
          </a:p>
        </p:txBody>
      </p:sp>
      <p:sp>
        <p:nvSpPr>
          <p:cNvPr id="22" name="Text Placeholder 21"/>
          <p:cNvSpPr>
            <a:spLocks noGrp="1"/>
          </p:cNvSpPr>
          <p:nvPr>
            <p:ph type="body" sz="quarter" idx="10"/>
          </p:nvPr>
        </p:nvSpPr>
        <p:spPr bwMode="gray">
          <a:xfrm>
            <a:off x="4643438" y="5013325"/>
            <a:ext cx="4105275" cy="1439863"/>
          </a:xfrm>
        </p:spPr>
        <p:txBody>
          <a:bodyPr>
            <a:normAutofit/>
          </a:bodyPr>
          <a:lstStyle>
            <a:lvl1pPr algn="r">
              <a:defRPr sz="1200" b="0">
                <a:solidFill>
                  <a:schemeClr val="bg1"/>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lvl1pPr>
              <a:defRPr sz="3000"/>
            </a:lvl1p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a:xfrm>
            <a:off x="192998" y="1124745"/>
            <a:ext cx="8704511" cy="4968552"/>
          </a:xfrm>
        </p:spPr>
        <p:txBody>
          <a:bodyPr>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Slide Number Placeholder 6"/>
          <p:cNvSpPr>
            <a:spLocks noGrp="1"/>
          </p:cNvSpPr>
          <p:nvPr>
            <p:ph type="sldNum" sz="quarter" idx="11"/>
          </p:nvPr>
        </p:nvSpPr>
        <p:spPr>
          <a:ln/>
        </p:spPr>
        <p:txBody>
          <a:bodyPr/>
          <a:lstStyle>
            <a:lvl1pPr>
              <a:defRPr/>
            </a:lvl1pPr>
          </a:lstStyle>
          <a:p>
            <a:pPr>
              <a:defRPr/>
            </a:pPr>
            <a:fld id="{401260B0-4248-4F4A-ABD1-B57CB8C7B6CD}" type="slidenum">
              <a:rPr lang="en-GB"/>
              <a:pPr>
                <a:defRPr/>
              </a:pPr>
              <a:t>‹#›</a:t>
            </a:fld>
            <a:endParaRPr lang="en-GB"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lvl1pPr>
              <a:defRPr sz="2400"/>
            </a:lvl1p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p:txBody>
          <a:bodyPr>
            <a:normAutofit/>
          </a:bodyPr>
          <a:lstStyle>
            <a:lvl1pPr>
              <a:defRPr sz="2200"/>
            </a:lvl1pPr>
            <a:lvl2pPr>
              <a:defRPr sz="2000"/>
            </a:lvl2pPr>
            <a:lvl3pPr>
              <a:defRPr sz="20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6"/>
          <p:cNvSpPr>
            <a:spLocks noGrp="1"/>
          </p:cNvSpPr>
          <p:nvPr>
            <p:ph type="sldNum" sz="quarter" idx="11"/>
          </p:nvPr>
        </p:nvSpPr>
        <p:spPr>
          <a:ln/>
        </p:spPr>
        <p:txBody>
          <a:bodyPr/>
          <a:lstStyle>
            <a:lvl1pPr>
              <a:defRPr/>
            </a:lvl1pPr>
          </a:lstStyle>
          <a:p>
            <a:pPr>
              <a:defRPr/>
            </a:pPr>
            <a:fld id="{8BCDF9BD-36BA-4B65-9A9D-4EE37F97C9D1}" type="slidenum">
              <a:rPr lang="en-GB"/>
              <a:pPr>
                <a:defRPr/>
              </a:pPr>
              <a:t>‹#›</a:t>
            </a:fld>
            <a:endParaRPr lang="en-GB"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pic>
        <p:nvPicPr>
          <p:cNvPr id="4" name="Picture 19" descr="Wedge6.png"/>
          <p:cNvPicPr>
            <a:picLocks noChangeAspect="1"/>
          </p:cNvPicPr>
          <p:nvPr userDrawn="1"/>
        </p:nvPicPr>
        <p:blipFill>
          <a:blip r:embed="rId2" cstate="print"/>
          <a:srcRect/>
          <a:stretch>
            <a:fillRect/>
          </a:stretch>
        </p:blipFill>
        <p:spPr bwMode="auto">
          <a:xfrm>
            <a:off x="-7938" y="-7938"/>
            <a:ext cx="6496051" cy="6880226"/>
          </a:xfrm>
          <a:prstGeom prst="rect">
            <a:avLst/>
          </a:prstGeom>
          <a:noFill/>
          <a:ln w="9525">
            <a:noFill/>
            <a:miter lim="800000"/>
            <a:headEnd/>
            <a:tailEnd/>
          </a:ln>
        </p:spPr>
      </p:pic>
      <p:sp>
        <p:nvSpPr>
          <p:cNvPr id="8" name="Title 7"/>
          <p:cNvSpPr>
            <a:spLocks noGrp="1"/>
          </p:cNvSpPr>
          <p:nvPr>
            <p:ph type="title"/>
          </p:nvPr>
        </p:nvSpPr>
        <p:spPr bwMode="gray">
          <a:xfrm>
            <a:off x="323528" y="1340768"/>
            <a:ext cx="5112568" cy="2088232"/>
          </a:xfrm>
          <a:noFill/>
          <a:ln w="9525">
            <a:noFill/>
            <a:miter lim="800000"/>
            <a:headEnd/>
            <a:tailEnd/>
          </a:ln>
        </p:spPr>
        <p:txBody>
          <a:bodyPr anchor="t">
            <a:noAutofit/>
          </a:bodyPr>
          <a:lstStyle>
            <a:lvl1pPr>
              <a:lnSpc>
                <a:spcPct val="108000"/>
              </a:lnSpc>
              <a:spcBef>
                <a:spcPts val="0"/>
              </a:spcBef>
              <a:defRPr lang="en-GB" sz="3200" b="1" kern="1200" noProof="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2" name="Text Placeholder 11"/>
          <p:cNvSpPr>
            <a:spLocks noGrp="1"/>
          </p:cNvSpPr>
          <p:nvPr>
            <p:ph type="body" sz="quarter" idx="10"/>
          </p:nvPr>
        </p:nvSpPr>
        <p:spPr bwMode="gray">
          <a:xfrm>
            <a:off x="323528" y="3645025"/>
            <a:ext cx="4752528" cy="1008112"/>
          </a:xfrm>
          <a:noFill/>
          <a:ln w="9525">
            <a:noFill/>
            <a:miter lim="800000"/>
            <a:headEnd/>
            <a:tailEnd/>
          </a:ln>
        </p:spPr>
        <p:txBody>
          <a:bodyPr rtlCol="0">
            <a:normAutofit/>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10"/>
          <p:cNvSpPr>
            <a:spLocks noGrp="1" noChangeArrowheads="1"/>
          </p:cNvSpPr>
          <p:nvPr>
            <p:ph type="sldNum" sz="quarter" idx="10"/>
          </p:nvPr>
        </p:nvSpPr>
        <p:spPr>
          <a:xfrm>
            <a:off x="8420100" y="6499225"/>
            <a:ext cx="609600" cy="244475"/>
          </a:xfrm>
        </p:spPr>
        <p:txBody>
          <a:bodyPr/>
          <a:lstStyle>
            <a:lvl1pPr>
              <a:defRPr/>
            </a:lvl1pPr>
          </a:lstStyle>
          <a:p>
            <a:pPr>
              <a:defRPr/>
            </a:pPr>
            <a:fld id="{A6C8BE72-90AD-497E-A3F4-685C728C6921}" type="slidenum">
              <a:rPr lang="en-US"/>
              <a:pPr>
                <a:defRPr/>
              </a:pPr>
              <a:t>‹#›</a:t>
            </a:fld>
            <a:endParaRPr lang="en-US" dirty="0"/>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19" descr="Banner_no-trans.png"/>
          <p:cNvPicPr>
            <a:picLocks noChangeAspect="1"/>
          </p:cNvPicPr>
          <p:nvPr userDrawn="1"/>
        </p:nvPicPr>
        <p:blipFill>
          <a:blip r:embed="rId2" cstate="print"/>
          <a:srcRect/>
          <a:stretch>
            <a:fillRect/>
          </a:stretch>
        </p:blipFill>
        <p:spPr bwMode="auto">
          <a:xfrm>
            <a:off x="0" y="0"/>
            <a:ext cx="9144000" cy="1027113"/>
          </a:xfrm>
          <a:prstGeom prst="rect">
            <a:avLst/>
          </a:prstGeom>
          <a:noFill/>
          <a:ln w="9525">
            <a:noFill/>
            <a:miter lim="800000"/>
            <a:headEnd/>
            <a:tailEnd/>
          </a:ln>
        </p:spPr>
      </p:pic>
      <p:sp>
        <p:nvSpPr>
          <p:cNvPr id="5" name="Line 10"/>
          <p:cNvSpPr>
            <a:spLocks noChangeShapeType="1"/>
          </p:cNvSpPr>
          <p:nvPr userDrawn="1"/>
        </p:nvSpPr>
        <p:spPr bwMode="auto">
          <a:xfrm>
            <a:off x="201613" y="6373813"/>
            <a:ext cx="8639175" cy="0"/>
          </a:xfrm>
          <a:prstGeom prst="line">
            <a:avLst/>
          </a:prstGeom>
          <a:noFill/>
          <a:ln w="3175">
            <a:solidFill>
              <a:schemeClr val="tx1"/>
            </a:solidFill>
            <a:round/>
            <a:headEnd/>
            <a:tailEnd/>
          </a:ln>
          <a:effectLst/>
        </p:spPr>
        <p:txBody>
          <a:bodyPr/>
          <a:lstStyle/>
          <a:p>
            <a:pPr>
              <a:defRPr/>
            </a:pPr>
            <a:endParaRPr lang="en-GB" baseline="-25000" dirty="0">
              <a:solidFill>
                <a:srgbClr val="000000"/>
              </a:solidFill>
              <a:cs typeface="Arial" charset="0"/>
            </a:endParaRPr>
          </a:p>
        </p:txBody>
      </p:sp>
      <p:sp>
        <p:nvSpPr>
          <p:cNvPr id="2" name="Title 1"/>
          <p:cNvSpPr>
            <a:spLocks noGrp="1"/>
          </p:cNvSpPr>
          <p:nvPr>
            <p:ph type="title"/>
          </p:nvPr>
        </p:nvSpPr>
        <p:spPr bwMode="gray">
          <a:xfrm>
            <a:off x="179512" y="116631"/>
            <a:ext cx="8712968" cy="841311"/>
          </a:xfrm>
        </p:spPr>
        <p:txBody>
          <a:bodyPr/>
          <a:lstStyle>
            <a:lvl1pPr>
              <a:defRPr sz="3000"/>
            </a:lvl1pPr>
          </a:lstStyle>
          <a:p>
            <a:r>
              <a:rPr lang="en-US" dirty="0" smtClean="0"/>
              <a:t>Click to edit Master title style</a:t>
            </a:r>
            <a:endParaRPr lang="en-GB" dirty="0"/>
          </a:p>
        </p:txBody>
      </p:sp>
      <p:sp>
        <p:nvSpPr>
          <p:cNvPr id="3" name="Content Placeholder 2"/>
          <p:cNvSpPr>
            <a:spLocks noGrp="1"/>
          </p:cNvSpPr>
          <p:nvPr>
            <p:ph idx="1"/>
          </p:nvPr>
        </p:nvSpPr>
        <p:spPr/>
        <p:txBody>
          <a:bodyPr>
            <a:normAutofit/>
          </a:bodyPr>
          <a:lstStyle>
            <a:lvl1pPr marL="341313" indent="-341313">
              <a:spcAft>
                <a:spcPts val="0"/>
              </a:spcAft>
              <a:buClr>
                <a:srgbClr val="00338D"/>
              </a:buClr>
              <a:buSzPct val="100000"/>
              <a:buFont typeface="Arial" pitchFamily="34" charset="0"/>
              <a:buChar char="●"/>
              <a:defRPr sz="2000">
                <a:solidFill>
                  <a:srgbClr val="00338D"/>
                </a:solidFill>
              </a:defRPr>
            </a:lvl1pPr>
            <a:lvl2pPr marL="693738" indent="-347663">
              <a:spcAft>
                <a:spcPts val="0"/>
              </a:spcAft>
              <a:buClr>
                <a:srgbClr val="00338D"/>
              </a:buClr>
              <a:buSzPct val="100000"/>
              <a:buFont typeface="Arial" pitchFamily="34" charset="0"/>
              <a:buChar char="–"/>
              <a:defRPr sz="2000"/>
            </a:lvl2pPr>
            <a:lvl3pPr marL="1020763" indent="-327025">
              <a:spcAft>
                <a:spcPts val="0"/>
              </a:spcAft>
              <a:buClr>
                <a:srgbClr val="00338D"/>
              </a:buClr>
              <a:buSzPct val="100000"/>
              <a:buFont typeface="Arial" pitchFamily="34" charset="0"/>
              <a:buChar char="●"/>
              <a:defRPr sz="2000"/>
            </a:lvl3pPr>
            <a:lvl4pPr marL="1377950" indent="-352425">
              <a:spcAft>
                <a:spcPts val="0"/>
              </a:spcAft>
              <a:buClr>
                <a:srgbClr val="00338D"/>
              </a:buClr>
              <a:buSzPct val="100000"/>
              <a:buFont typeface="Arial" pitchFamily="34" charset="0"/>
              <a:buChar char="–"/>
              <a:defRPr sz="2000"/>
            </a:lvl4pPr>
            <a:lvl5pPr marL="1717675" indent="-346075">
              <a:spcAft>
                <a:spcPts val="0"/>
              </a:spcAft>
              <a:buClr>
                <a:srgbClr val="00338D"/>
              </a:buClr>
              <a:buSzPct val="100000"/>
              <a:buFont typeface="Arial" pitchFamily="34" charset="0"/>
              <a:buChar cha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0"/>
          </p:nvPr>
        </p:nvSpPr>
        <p:spPr/>
        <p:txBody>
          <a:bodyPr/>
          <a:lstStyle>
            <a:lvl1pPr>
              <a:defRPr/>
            </a:lvl1pPr>
          </a:lstStyle>
          <a:p>
            <a:pPr>
              <a:defRPr/>
            </a:pPr>
            <a:fld id="{F7168AA3-5921-4C93-9F90-3F98286818E1}" type="slidenum">
              <a:rPr lang="en-GB"/>
              <a:pPr>
                <a:defRPr/>
              </a:pPr>
              <a:t>‹#›</a:t>
            </a:fld>
            <a:endParaRPr lang="en-GB"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ection Divi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87638" y="608400"/>
            <a:ext cx="8805600" cy="820800"/>
          </a:xfrm>
        </p:spPr>
        <p:txBody>
          <a:bodyPr lIns="0" tIns="0" anchor="t" anchorCtr="0"/>
          <a:lstStyle>
            <a:lvl1pPr>
              <a:defRPr/>
            </a:lvl1pPr>
          </a:lstStyle>
          <a:p>
            <a:r>
              <a:rPr lang="en-GB" noProof="0" dirty="0" smtClean="0"/>
              <a:t>Agenda/Contents/Section</a:t>
            </a:r>
            <a:endParaRPr lang="en-GB" noProof="0" dirty="0"/>
          </a:p>
        </p:txBody>
      </p:sp>
      <p:sp>
        <p:nvSpPr>
          <p:cNvPr id="6" name="Text Placeholder 5"/>
          <p:cNvSpPr>
            <a:spLocks noGrp="1"/>
          </p:cNvSpPr>
          <p:nvPr>
            <p:ph type="body" sz="quarter" idx="10" hasCustomPrompt="1"/>
          </p:nvPr>
        </p:nvSpPr>
        <p:spPr>
          <a:xfrm>
            <a:off x="180000" y="1771412"/>
            <a:ext cx="8769600" cy="4255200"/>
          </a:xfrm>
        </p:spPr>
        <p:txBody>
          <a:bodyPr/>
          <a:lstStyle/>
          <a:p>
            <a:r>
              <a:rPr lang="en-GB" dirty="0" smtClean="0"/>
              <a:t>Section title 1</a:t>
            </a:r>
          </a:p>
          <a:p>
            <a:r>
              <a:rPr lang="en-GB" dirty="0" smtClean="0"/>
              <a:t>Section title 2</a:t>
            </a:r>
          </a:p>
          <a:p>
            <a:r>
              <a:rPr lang="en-GB" dirty="0" smtClean="0"/>
              <a:t>Section title 3</a:t>
            </a:r>
            <a:endParaRPr lang="en-GB" dirty="0"/>
          </a:p>
        </p:txBody>
      </p:sp>
      <p:sp>
        <p:nvSpPr>
          <p:cNvPr id="7"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87638" y="608400"/>
            <a:ext cx="8805600" cy="820800"/>
          </a:xfrm>
        </p:spPr>
        <p:txBody>
          <a:bodyPr lIns="0" tIns="0" anchor="t" anchorCtr="0"/>
          <a:lstStyle>
            <a:lvl1pPr>
              <a:defRPr/>
            </a:lvl1pPr>
          </a:lstStyle>
          <a:p>
            <a:r>
              <a:rPr lang="en-GB" noProof="0" dirty="0" smtClean="0"/>
              <a:t>Agenda/Contents/Section</a:t>
            </a:r>
            <a:endParaRPr lang="en-GB" noProof="0" dirty="0"/>
          </a:p>
        </p:txBody>
      </p:sp>
      <p:sp>
        <p:nvSpPr>
          <p:cNvPr id="6" name="Text Placeholder 5"/>
          <p:cNvSpPr>
            <a:spLocks noGrp="1"/>
          </p:cNvSpPr>
          <p:nvPr>
            <p:ph type="body" sz="quarter" idx="10" hasCustomPrompt="1"/>
          </p:nvPr>
        </p:nvSpPr>
        <p:spPr>
          <a:xfrm>
            <a:off x="180000" y="1771412"/>
            <a:ext cx="8769600" cy="4255200"/>
          </a:xfrm>
        </p:spPr>
        <p:txBody>
          <a:bodyPr/>
          <a:lstStyle/>
          <a:p>
            <a:r>
              <a:rPr lang="en-GB" dirty="0" smtClean="0"/>
              <a:t>Section title 1</a:t>
            </a:r>
          </a:p>
          <a:p>
            <a:r>
              <a:rPr lang="en-GB" dirty="0" smtClean="0"/>
              <a:t>Section title 2</a:t>
            </a:r>
          </a:p>
          <a:p>
            <a:r>
              <a:rPr lang="en-GB" dirty="0" smtClean="0"/>
              <a:t>Section title 3</a:t>
            </a:r>
            <a:endParaRPr lang="en-GB" dirty="0"/>
          </a:p>
        </p:txBody>
      </p:sp>
      <p:sp>
        <p:nvSpPr>
          <p:cNvPr id="7"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Draft of January 14,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Draft of January 14,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A6C8BE72-90AD-497E-A3F4-685C728C6921}" type="slidenum">
              <a:rPr lang="en-US" smtClean="0"/>
              <a:pPr>
                <a:defRPr/>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Draft of January 14,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Draft of January 14, 2011</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Draft of January 14, 2011</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Draft of January 14, 2011</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Draft of January 14, 2011</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Draft of January 14, 2011</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Draft of January 14, 2011</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Draft of January 14,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One">
    <p:spTree>
      <p:nvGrpSpPr>
        <p:cNvPr id="1" name=""/>
        <p:cNvGrpSpPr/>
        <p:nvPr/>
      </p:nvGrpSpPr>
      <p:grpSpPr>
        <a:xfrm>
          <a:off x="0" y="0"/>
          <a:ext cx="0" cy="0"/>
          <a:chOff x="0" y="0"/>
          <a:chExt cx="0" cy="0"/>
        </a:xfrm>
      </p:grpSpPr>
      <p:sp>
        <p:nvSpPr>
          <p:cNvPr id="13" name="Inhaltsplatzhalter 12"/>
          <p:cNvSpPr>
            <a:spLocks noGrp="1"/>
          </p:cNvSpPr>
          <p:nvPr>
            <p:ph sz="quarter" idx="17"/>
          </p:nvPr>
        </p:nvSpPr>
        <p:spPr>
          <a:xfrm>
            <a:off x="182109" y="1770742"/>
            <a:ext cx="8766175" cy="4346575"/>
          </a:xfrm>
        </p:spPr>
        <p:txBody>
          <a:bodyPr/>
          <a:lstStyle>
            <a:lvl1pPr marL="0">
              <a:buFont typeface="Arial" pitchFamily="34" charset="0"/>
              <a:buNone/>
              <a:defRPr/>
            </a:lvl1pPr>
            <a:lvl5pPr>
              <a:defRPr/>
            </a:lvl5pPr>
            <a:lvl6pPr>
              <a:defRPr/>
            </a:lvl6pPr>
            <a:lvl7pPr>
              <a:defRPr/>
            </a:lvl7pPr>
            <a:lvl8pPr>
              <a:defRPr/>
            </a:lvl8pPr>
            <a:lvl9pPr>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8" name="Title 7"/>
          <p:cNvSpPr>
            <a:spLocks noGrp="1"/>
          </p:cNvSpPr>
          <p:nvPr>
            <p:ph type="title"/>
          </p:nvPr>
        </p:nvSpPr>
        <p:spPr/>
        <p:txBody>
          <a:bodyPr/>
          <a:lstStyle/>
          <a:p>
            <a:r>
              <a:rPr lang="en-US" noProof="0" smtClean="0"/>
              <a:t>Click to edit Master title style</a:t>
            </a:r>
            <a:endParaRPr lang="en-GB" noProof="0" dirty="0"/>
          </a:p>
        </p:txBody>
      </p:sp>
      <p:sp>
        <p:nvSpPr>
          <p:cNvPr id="9" name="Date Placeholder 8"/>
          <p:cNvSpPr>
            <a:spLocks noGrp="1"/>
          </p:cNvSpPr>
          <p:nvPr>
            <p:ph type="dt" sz="half" idx="18"/>
          </p:nvPr>
        </p:nvSpPr>
        <p:spPr/>
        <p:txBody>
          <a:bodyPr/>
          <a:lstStyle/>
          <a:p>
            <a:r>
              <a:rPr lang="en-US" smtClean="0"/>
              <a:t>Draft of January 14, 2011</a:t>
            </a:r>
            <a:endParaRPr lang="en-GB" dirty="0"/>
          </a:p>
        </p:txBody>
      </p:sp>
      <p:sp>
        <p:nvSpPr>
          <p:cNvPr id="11" name="Slide Number Placeholder 10"/>
          <p:cNvSpPr>
            <a:spLocks noGrp="1"/>
          </p:cNvSpPr>
          <p:nvPr>
            <p:ph type="sldNum" sz="quarter" idx="19"/>
          </p:nvPr>
        </p:nvSpPr>
        <p:spPr/>
        <p:txBody>
          <a:bodyPr/>
          <a:lstStyle/>
          <a:p>
            <a:fld id="{9EBD5762-3BDC-484D-9503-7EA6D5A9A8CE}" type="slidenum">
              <a:rPr lang="en-GB" smtClean="0"/>
              <a:pPr/>
              <a:t>‹#›</a:t>
            </a:fld>
            <a:endParaRPr lang="en-GB" dirty="0"/>
          </a:p>
        </p:txBody>
      </p:sp>
      <p:sp>
        <p:nvSpPr>
          <p:cNvPr id="7"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14,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Draft of January 14,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FB10BB45-A55F-45EB-AB5F-2225ADD14C1B}" type="slidenum">
              <a:rPr lang="en-GB" smtClean="0"/>
              <a:pPr>
                <a:defRPr/>
              </a:pPr>
              <a:t>‹#›</a:t>
            </a:fld>
            <a:endParaRPr lang="en-GB"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ection Divi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87638" y="608400"/>
            <a:ext cx="8805600" cy="820800"/>
          </a:xfrm>
        </p:spPr>
        <p:txBody>
          <a:bodyPr lIns="0" tIns="0" anchor="t" anchorCtr="0"/>
          <a:lstStyle>
            <a:lvl1pPr>
              <a:defRPr/>
            </a:lvl1pPr>
          </a:lstStyle>
          <a:p>
            <a:r>
              <a:rPr lang="en-GB" noProof="0" dirty="0" smtClean="0"/>
              <a:t>Agenda/Contents/Section</a:t>
            </a:r>
            <a:endParaRPr lang="en-GB" noProof="0" dirty="0"/>
          </a:p>
        </p:txBody>
      </p:sp>
      <p:sp>
        <p:nvSpPr>
          <p:cNvPr id="6" name="Text Placeholder 5"/>
          <p:cNvSpPr>
            <a:spLocks noGrp="1"/>
          </p:cNvSpPr>
          <p:nvPr>
            <p:ph type="body" sz="quarter" idx="10" hasCustomPrompt="1"/>
          </p:nvPr>
        </p:nvSpPr>
        <p:spPr>
          <a:xfrm>
            <a:off x="180000" y="1771412"/>
            <a:ext cx="8769600" cy="4255200"/>
          </a:xfrm>
        </p:spPr>
        <p:txBody>
          <a:bodyPr/>
          <a:lstStyle/>
          <a:p>
            <a:r>
              <a:rPr lang="en-GB" dirty="0" smtClean="0"/>
              <a:t>Section title 1</a:t>
            </a:r>
          </a:p>
          <a:p>
            <a:r>
              <a:rPr lang="en-GB" dirty="0" smtClean="0"/>
              <a:t>Section title 2</a:t>
            </a:r>
          </a:p>
          <a:p>
            <a:r>
              <a:rPr lang="en-GB" dirty="0" smtClean="0"/>
              <a:t>Section title 3</a:t>
            </a:r>
            <a:endParaRPr lang="en-GB" dirty="0"/>
          </a:p>
        </p:txBody>
      </p:sp>
      <p:sp>
        <p:nvSpPr>
          <p:cNvPr id="7"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cSld name="Divider 1a">
    <p:spTree>
      <p:nvGrpSpPr>
        <p:cNvPr id="1" name=""/>
        <p:cNvGrpSpPr/>
        <p:nvPr/>
      </p:nvGrpSpPr>
      <p:grpSpPr>
        <a:xfrm>
          <a:off x="0" y="0"/>
          <a:ext cx="0" cy="0"/>
          <a:chOff x="0" y="0"/>
          <a:chExt cx="0" cy="0"/>
        </a:xfrm>
      </p:grpSpPr>
      <p:pic>
        <p:nvPicPr>
          <p:cNvPr id="2" name="Picture 4" descr="HIGH Bkg Merged"/>
          <p:cNvPicPr>
            <a:picLocks noChangeAspect="1" noChangeArrowheads="1"/>
          </p:cNvPicPr>
          <p:nvPr>
            <p:custDataLst>
              <p:tags r:id="rId1"/>
            </p:custDataLst>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 name="Content Placeholder 5"/>
          <p:cNvSpPr>
            <a:spLocks noGrp="1"/>
          </p:cNvSpPr>
          <p:nvPr>
            <p:ph sz="quarter" idx="10" hasCustomPrompt="1"/>
          </p:nvPr>
        </p:nvSpPr>
        <p:spPr bwMode="white">
          <a:xfrm>
            <a:off x="1923804" y="2838201"/>
            <a:ext cx="5462649" cy="1710047"/>
          </a:xfrm>
        </p:spPr>
        <p:txBody>
          <a:bodyPr anchor="ctr"/>
          <a:lstStyle>
            <a:lvl1pPr algn="ctr">
              <a:lnSpc>
                <a:spcPct val="100000"/>
              </a:lnSpc>
              <a:buNone/>
              <a:defRPr sz="3600" baseline="0">
                <a:solidFill>
                  <a:schemeClr val="bg1"/>
                </a:solidFill>
              </a:defRPr>
            </a:lvl1pPr>
          </a:lstStyle>
          <a:p>
            <a:pPr lvl="0"/>
            <a:r>
              <a:rPr lang="en-US" dirty="0" smtClean="0"/>
              <a:t>Click to edit Master divider 1 style</a:t>
            </a:r>
            <a:endParaRPr lang="en-US" dirty="0"/>
          </a:p>
        </p:txBody>
      </p:sp>
      <p:sp>
        <p:nvSpPr>
          <p:cNvPr id="7" name="Rectangle 13"/>
          <p:cNvSpPr>
            <a:spLocks noGrp="1" noChangeArrowheads="1"/>
          </p:cNvSpPr>
          <p:nvPr>
            <p:ph type="sldNum" sz="quarter" idx="11"/>
          </p:nvPr>
        </p:nvSpPr>
        <p:spPr>
          <a:xfrm>
            <a:off x="8420100" y="6499225"/>
            <a:ext cx="609600" cy="244475"/>
          </a:xfrm>
          <a:ln/>
        </p:spPr>
        <p:txBody>
          <a:bodyPr/>
          <a:lstStyle>
            <a:lvl1pPr>
              <a:defRPr/>
            </a:lvl1pPr>
          </a:lstStyle>
          <a:p>
            <a:pPr>
              <a:defRPr/>
            </a:pPr>
            <a:fld id="{4E7E98A9-4BF1-41DA-8CEC-9FAC514E23CA}" type="slidenum">
              <a:rPr lang="en-US" smtClean="0"/>
              <a:pPr>
                <a:defRPr/>
              </a:pPr>
              <a:t>‹#›</a:t>
            </a:fld>
            <a:endParaRPr lang="en-US"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Two">
    <p:spTree>
      <p:nvGrpSpPr>
        <p:cNvPr id="1" name=""/>
        <p:cNvGrpSpPr/>
        <p:nvPr/>
      </p:nvGrpSpPr>
      <p:grpSpPr>
        <a:xfrm>
          <a:off x="0" y="0"/>
          <a:ext cx="0" cy="0"/>
          <a:chOff x="0" y="0"/>
          <a:chExt cx="0" cy="0"/>
        </a:xfrm>
      </p:grpSpPr>
      <p:sp>
        <p:nvSpPr>
          <p:cNvPr id="18" name="Titel 17"/>
          <p:cNvSpPr>
            <a:spLocks noGrp="1"/>
          </p:cNvSpPr>
          <p:nvPr>
            <p:ph type="title"/>
          </p:nvPr>
        </p:nvSpPr>
        <p:spPr/>
        <p:txBody>
          <a:bodyPr/>
          <a:lstStyle/>
          <a:p>
            <a:r>
              <a:rPr lang="en-US" smtClean="0"/>
              <a:t>Click to edit Master title style</a:t>
            </a:r>
            <a:endParaRPr lang="en-GB" dirty="0"/>
          </a:p>
        </p:txBody>
      </p:sp>
      <p:sp>
        <p:nvSpPr>
          <p:cNvPr id="10" name="Inhaltsplatzhalter 9"/>
          <p:cNvSpPr>
            <a:spLocks noGrp="1"/>
          </p:cNvSpPr>
          <p:nvPr>
            <p:ph sz="quarter" idx="21"/>
          </p:nvPr>
        </p:nvSpPr>
        <p:spPr>
          <a:xfrm>
            <a:off x="188686" y="1770289"/>
            <a:ext cx="4303485" cy="4303713"/>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Inhaltsplatzhalter 9"/>
          <p:cNvSpPr>
            <a:spLocks noGrp="1"/>
          </p:cNvSpPr>
          <p:nvPr>
            <p:ph sz="quarter" idx="22"/>
          </p:nvPr>
        </p:nvSpPr>
        <p:spPr>
          <a:xfrm>
            <a:off x="4666347" y="1770289"/>
            <a:ext cx="4303485" cy="43037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3" name="Date Placeholder 12"/>
          <p:cNvSpPr>
            <a:spLocks noGrp="1"/>
          </p:cNvSpPr>
          <p:nvPr>
            <p:ph type="dt" sz="half" idx="23"/>
          </p:nvPr>
        </p:nvSpPr>
        <p:spPr/>
        <p:txBody>
          <a:bodyPr/>
          <a:lstStyle/>
          <a:p>
            <a:r>
              <a:rPr lang="en-US" smtClean="0"/>
              <a:t>Draft of January 14, 2011</a:t>
            </a:r>
            <a:endParaRPr lang="en-GB" dirty="0"/>
          </a:p>
        </p:txBody>
      </p:sp>
      <p:sp>
        <p:nvSpPr>
          <p:cNvPr id="14" name="Slide Number Placeholder 13"/>
          <p:cNvSpPr>
            <a:spLocks noGrp="1"/>
          </p:cNvSpPr>
          <p:nvPr>
            <p:ph type="sldNum" sz="quarter" idx="24"/>
          </p:nvPr>
        </p:nvSpPr>
        <p:spPr/>
        <p:txBody>
          <a:bodyPr/>
          <a:lstStyle/>
          <a:p>
            <a:fld id="{9EBD5762-3BDC-484D-9503-7EA6D5A9A8CE}" type="slidenum">
              <a:rPr lang="en-GB" smtClean="0"/>
              <a:pPr/>
              <a:t>‹#›</a:t>
            </a:fld>
            <a:endParaRPr lang="en-GB" dirty="0"/>
          </a:p>
        </p:txBody>
      </p:sp>
      <p:sp>
        <p:nvSpPr>
          <p:cNvPr id="8"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Two under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183600" y="1771200"/>
            <a:ext cx="8766000" cy="1360800"/>
          </a:xfrm>
        </p:spPr>
        <p:txBody>
          <a:bodyPr/>
          <a:lstStyle/>
          <a:p>
            <a:pPr lvl="0"/>
            <a:r>
              <a:rPr lang="en-US" smtClean="0"/>
              <a:t>Click to edit Master text styles</a:t>
            </a:r>
          </a:p>
          <a:p>
            <a:pPr lvl="1"/>
            <a:r>
              <a:rPr lang="en-US" smtClean="0"/>
              <a:t>Second level</a:t>
            </a:r>
          </a:p>
        </p:txBody>
      </p:sp>
      <p:sp>
        <p:nvSpPr>
          <p:cNvPr id="15" name="Title 14"/>
          <p:cNvSpPr>
            <a:spLocks noGrp="1"/>
          </p:cNvSpPr>
          <p:nvPr>
            <p:ph type="title"/>
          </p:nvPr>
        </p:nvSpPr>
        <p:spPr/>
        <p:txBody>
          <a:bodyPr/>
          <a:lstStyle/>
          <a:p>
            <a:r>
              <a:rPr lang="en-US" smtClean="0"/>
              <a:t>Click to edit Master title style</a:t>
            </a:r>
            <a:endParaRPr lang="en-GB" dirty="0"/>
          </a:p>
        </p:txBody>
      </p:sp>
      <p:sp>
        <p:nvSpPr>
          <p:cNvPr id="18" name="Content Placeholder 17"/>
          <p:cNvSpPr>
            <a:spLocks noGrp="1"/>
          </p:cNvSpPr>
          <p:nvPr>
            <p:ph sz="quarter" idx="18"/>
          </p:nvPr>
        </p:nvSpPr>
        <p:spPr>
          <a:xfrm>
            <a:off x="187200" y="3283200"/>
            <a:ext cx="4294800" cy="279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17"/>
          <p:cNvSpPr>
            <a:spLocks noGrp="1"/>
          </p:cNvSpPr>
          <p:nvPr>
            <p:ph sz="quarter" idx="19"/>
          </p:nvPr>
        </p:nvSpPr>
        <p:spPr>
          <a:xfrm>
            <a:off x="4658400" y="3283200"/>
            <a:ext cx="4294800" cy="279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Date Placeholder 10"/>
          <p:cNvSpPr>
            <a:spLocks noGrp="1"/>
          </p:cNvSpPr>
          <p:nvPr>
            <p:ph type="dt" sz="half" idx="20"/>
          </p:nvPr>
        </p:nvSpPr>
        <p:spPr/>
        <p:txBody>
          <a:bodyPr/>
          <a:lstStyle/>
          <a:p>
            <a:r>
              <a:rPr lang="en-US" smtClean="0"/>
              <a:t>Draft of January 14, 2011</a:t>
            </a:r>
            <a:endParaRPr lang="en-GB" dirty="0"/>
          </a:p>
        </p:txBody>
      </p:sp>
      <p:sp>
        <p:nvSpPr>
          <p:cNvPr id="12" name="Slide Number Placeholder 11"/>
          <p:cNvSpPr>
            <a:spLocks noGrp="1"/>
          </p:cNvSpPr>
          <p:nvPr>
            <p:ph type="sldNum" sz="quarter" idx="21"/>
          </p:nvPr>
        </p:nvSpPr>
        <p:spPr/>
        <p:txBody>
          <a:bodyPr/>
          <a:lstStyle/>
          <a:p>
            <a:fld id="{9EBD5762-3BDC-484D-9503-7EA6D5A9A8CE}" type="slidenum">
              <a:rPr lang="en-GB" smtClean="0"/>
              <a:pPr/>
              <a:t>‹#›</a:t>
            </a:fld>
            <a:endParaRPr lang="en-GB" dirty="0"/>
          </a:p>
        </p:txBody>
      </p:sp>
      <p:sp>
        <p:nvSpPr>
          <p:cNvPr id="20" name="Footer Placeholder 19"/>
          <p:cNvSpPr>
            <a:spLocks noGrp="1"/>
          </p:cNvSpPr>
          <p:nvPr>
            <p:ph type="ftr" sz="quarter" idx="22"/>
          </p:nvPr>
        </p:nvSpPr>
        <p:spPr>
          <a:xfrm>
            <a:off x="185574" y="6366618"/>
            <a:ext cx="6243814" cy="159411"/>
          </a:xfrm>
          <a:prstGeom prst="rect">
            <a:avLst/>
          </a:prstGeom>
        </p:spPr>
        <p:txBody>
          <a:bodyPr/>
          <a:lstStyle/>
          <a:p>
            <a:endParaRPr lang="en-GB" dirty="0"/>
          </a:p>
        </p:txBody>
      </p:sp>
      <p:sp>
        <p:nvSpPr>
          <p:cNvPr id="10"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Two and Left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183600" y="1771200"/>
            <a:ext cx="6624000" cy="43344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15" name="Title 14"/>
          <p:cNvSpPr>
            <a:spLocks noGrp="1"/>
          </p:cNvSpPr>
          <p:nvPr>
            <p:ph type="title"/>
          </p:nvPr>
        </p:nvSpPr>
        <p:spPr/>
        <p:txBody>
          <a:bodyPr/>
          <a:lstStyle/>
          <a:p>
            <a:r>
              <a:rPr lang="en-US" noProof="0" smtClean="0"/>
              <a:t>Click to edit Master title style</a:t>
            </a:r>
            <a:endParaRPr lang="en-GB" noProof="0"/>
          </a:p>
        </p:txBody>
      </p:sp>
      <p:sp>
        <p:nvSpPr>
          <p:cNvPr id="18" name="Content Placeholder 17"/>
          <p:cNvSpPr>
            <a:spLocks noGrp="1"/>
          </p:cNvSpPr>
          <p:nvPr>
            <p:ph sz="quarter" idx="18"/>
          </p:nvPr>
        </p:nvSpPr>
        <p:spPr>
          <a:xfrm>
            <a:off x="6897600" y="1771200"/>
            <a:ext cx="2070000" cy="2019600"/>
          </a:xfrm>
        </p:spPr>
        <p:txBody>
          <a:bodyPr/>
          <a:lstStyle/>
          <a:p>
            <a:pPr lvl="0"/>
            <a:r>
              <a:rPr lang="en-US" noProof="0" smtClean="0"/>
              <a:t>Click to edit Master text styles</a:t>
            </a:r>
          </a:p>
        </p:txBody>
      </p:sp>
      <p:sp>
        <p:nvSpPr>
          <p:cNvPr id="19" name="Content Placeholder 17"/>
          <p:cNvSpPr>
            <a:spLocks noGrp="1"/>
          </p:cNvSpPr>
          <p:nvPr>
            <p:ph sz="quarter" idx="19"/>
          </p:nvPr>
        </p:nvSpPr>
        <p:spPr>
          <a:xfrm>
            <a:off x="6897600" y="4071600"/>
            <a:ext cx="2070000" cy="2019600"/>
          </a:xfrm>
        </p:spPr>
        <p:txBody>
          <a:bodyPr/>
          <a:lstStyle/>
          <a:p>
            <a:pPr lvl="0"/>
            <a:r>
              <a:rPr lang="en-US" noProof="0" smtClean="0"/>
              <a:t>Click to edit Master text styles</a:t>
            </a:r>
          </a:p>
        </p:txBody>
      </p:sp>
      <p:sp>
        <p:nvSpPr>
          <p:cNvPr id="13" name="Date Placeholder 12"/>
          <p:cNvSpPr>
            <a:spLocks noGrp="1"/>
          </p:cNvSpPr>
          <p:nvPr>
            <p:ph type="dt" sz="half" idx="20"/>
          </p:nvPr>
        </p:nvSpPr>
        <p:spPr/>
        <p:txBody>
          <a:bodyPr/>
          <a:lstStyle/>
          <a:p>
            <a:r>
              <a:rPr lang="en-US" smtClean="0"/>
              <a:t>Draft of January 14, 2011</a:t>
            </a:r>
            <a:endParaRPr lang="en-GB" dirty="0"/>
          </a:p>
        </p:txBody>
      </p:sp>
      <p:sp>
        <p:nvSpPr>
          <p:cNvPr id="16" name="Slide Number Placeholder 15"/>
          <p:cNvSpPr>
            <a:spLocks noGrp="1"/>
          </p:cNvSpPr>
          <p:nvPr>
            <p:ph type="sldNum" sz="quarter" idx="21"/>
          </p:nvPr>
        </p:nvSpPr>
        <p:spPr/>
        <p:txBody>
          <a:bodyPr/>
          <a:lstStyle/>
          <a:p>
            <a:fld id="{9EBD5762-3BDC-484D-9503-7EA6D5A9A8CE}"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Two and Right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2408400" y="1771200"/>
            <a:ext cx="6624000" cy="43344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15" name="Title 14"/>
          <p:cNvSpPr>
            <a:spLocks noGrp="1"/>
          </p:cNvSpPr>
          <p:nvPr>
            <p:ph type="title"/>
          </p:nvPr>
        </p:nvSpPr>
        <p:spPr/>
        <p:txBody>
          <a:bodyPr/>
          <a:lstStyle/>
          <a:p>
            <a:r>
              <a:rPr lang="en-US" noProof="0" smtClean="0"/>
              <a:t>Click to edit Master title style</a:t>
            </a:r>
            <a:endParaRPr lang="en-GB" noProof="0"/>
          </a:p>
        </p:txBody>
      </p:sp>
      <p:sp>
        <p:nvSpPr>
          <p:cNvPr id="18" name="Content Placeholder 17"/>
          <p:cNvSpPr>
            <a:spLocks noGrp="1"/>
          </p:cNvSpPr>
          <p:nvPr>
            <p:ph sz="quarter" idx="18"/>
          </p:nvPr>
        </p:nvSpPr>
        <p:spPr>
          <a:xfrm>
            <a:off x="180000" y="1771200"/>
            <a:ext cx="2070000" cy="2019600"/>
          </a:xfrm>
        </p:spPr>
        <p:txBody>
          <a:bodyPr/>
          <a:lstStyle/>
          <a:p>
            <a:pPr lvl="0"/>
            <a:r>
              <a:rPr lang="en-US" noProof="0" smtClean="0"/>
              <a:t>Click to edit Master text styles</a:t>
            </a:r>
          </a:p>
        </p:txBody>
      </p:sp>
      <p:sp>
        <p:nvSpPr>
          <p:cNvPr id="19" name="Content Placeholder 17"/>
          <p:cNvSpPr>
            <a:spLocks noGrp="1"/>
          </p:cNvSpPr>
          <p:nvPr>
            <p:ph sz="quarter" idx="19"/>
          </p:nvPr>
        </p:nvSpPr>
        <p:spPr>
          <a:xfrm>
            <a:off x="180000" y="4071600"/>
            <a:ext cx="2070000" cy="2019600"/>
          </a:xfrm>
        </p:spPr>
        <p:txBody>
          <a:bodyPr/>
          <a:lstStyle/>
          <a:p>
            <a:pPr lvl="0"/>
            <a:r>
              <a:rPr lang="en-US" noProof="0" smtClean="0"/>
              <a:t>Click to edit Master text styles</a:t>
            </a:r>
          </a:p>
        </p:txBody>
      </p:sp>
      <p:sp>
        <p:nvSpPr>
          <p:cNvPr id="13" name="Date Placeholder 12"/>
          <p:cNvSpPr>
            <a:spLocks noGrp="1"/>
          </p:cNvSpPr>
          <p:nvPr>
            <p:ph type="dt" sz="half" idx="20"/>
          </p:nvPr>
        </p:nvSpPr>
        <p:spPr/>
        <p:txBody>
          <a:bodyPr/>
          <a:lstStyle/>
          <a:p>
            <a:r>
              <a:rPr lang="en-US" smtClean="0"/>
              <a:t>Draft of January 14, 2011</a:t>
            </a:r>
            <a:endParaRPr lang="en-GB" dirty="0"/>
          </a:p>
        </p:txBody>
      </p:sp>
      <p:sp>
        <p:nvSpPr>
          <p:cNvPr id="16" name="Slide Number Placeholder 15"/>
          <p:cNvSpPr>
            <a:spLocks noGrp="1"/>
          </p:cNvSpPr>
          <p:nvPr>
            <p:ph type="sldNum" sz="quarter" idx="21"/>
          </p:nvPr>
        </p:nvSpPr>
        <p:spPr/>
        <p:txBody>
          <a:bodyPr/>
          <a:lstStyle/>
          <a:p>
            <a:fld id="{9EBD5762-3BDC-484D-9503-7EA6D5A9A8CE}" type="slidenum">
              <a:rPr lang="en-GB" smtClean="0"/>
              <a:pPr/>
              <a:t>‹#›</a:t>
            </a:fld>
            <a:endParaRPr lang="en-GB" dirty="0"/>
          </a:p>
        </p:txBody>
      </p:sp>
      <p:sp>
        <p:nvSpPr>
          <p:cNvPr id="10" name="Datumsplatzhalter 3"/>
          <p:cNvSpPr txBox="1">
            <a:spLocks/>
          </p:cNvSpPr>
          <p:nvPr userDrawn="1"/>
        </p:nvSpPr>
        <p:spPr>
          <a:xfrm>
            <a:off x="304800"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Three">
    <p:spTree>
      <p:nvGrpSpPr>
        <p:cNvPr id="1" name=""/>
        <p:cNvGrpSpPr/>
        <p:nvPr/>
      </p:nvGrpSpPr>
      <p:grpSpPr>
        <a:xfrm>
          <a:off x="0" y="0"/>
          <a:ext cx="0" cy="0"/>
          <a:chOff x="0" y="0"/>
          <a:chExt cx="0" cy="0"/>
        </a:xfrm>
      </p:grpSpPr>
      <p:sp>
        <p:nvSpPr>
          <p:cNvPr id="18" name="Titel 17"/>
          <p:cNvSpPr>
            <a:spLocks noGrp="1"/>
          </p:cNvSpPr>
          <p:nvPr>
            <p:ph type="title"/>
          </p:nvPr>
        </p:nvSpPr>
        <p:spPr/>
        <p:txBody>
          <a:bodyPr/>
          <a:lstStyle/>
          <a:p>
            <a:r>
              <a:rPr lang="en-US" noProof="0" smtClean="0"/>
              <a:t>Click to edit Master title style</a:t>
            </a:r>
            <a:endParaRPr lang="en-GB" noProof="0"/>
          </a:p>
        </p:txBody>
      </p:sp>
      <p:sp>
        <p:nvSpPr>
          <p:cNvPr id="10" name="Inhaltsplatzhalter 9"/>
          <p:cNvSpPr>
            <a:spLocks noGrp="1"/>
          </p:cNvSpPr>
          <p:nvPr>
            <p:ph sz="quarter" idx="21"/>
          </p:nvPr>
        </p:nvSpPr>
        <p:spPr>
          <a:xfrm>
            <a:off x="486000" y="1771200"/>
            <a:ext cx="2584800" cy="40860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11" name="Inhaltsplatzhalter 9"/>
          <p:cNvSpPr>
            <a:spLocks noGrp="1"/>
          </p:cNvSpPr>
          <p:nvPr>
            <p:ph sz="quarter" idx="22"/>
          </p:nvPr>
        </p:nvSpPr>
        <p:spPr>
          <a:xfrm>
            <a:off x="3258000" y="1770289"/>
            <a:ext cx="2584800" cy="40860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9" name="Inhaltsplatzhalter 9"/>
          <p:cNvSpPr>
            <a:spLocks noGrp="1"/>
          </p:cNvSpPr>
          <p:nvPr>
            <p:ph sz="quarter" idx="23"/>
          </p:nvPr>
        </p:nvSpPr>
        <p:spPr>
          <a:xfrm>
            <a:off x="6033600" y="1771200"/>
            <a:ext cx="2584800" cy="4086000"/>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12" name="Date Placeholder 11"/>
          <p:cNvSpPr>
            <a:spLocks noGrp="1"/>
          </p:cNvSpPr>
          <p:nvPr>
            <p:ph type="dt" sz="half" idx="24"/>
          </p:nvPr>
        </p:nvSpPr>
        <p:spPr/>
        <p:txBody>
          <a:bodyPr/>
          <a:lstStyle/>
          <a:p>
            <a:r>
              <a:rPr lang="en-US" smtClean="0"/>
              <a:t>Draft of January 14, 2011</a:t>
            </a:r>
            <a:endParaRPr lang="en-GB" dirty="0"/>
          </a:p>
        </p:txBody>
      </p:sp>
      <p:sp>
        <p:nvSpPr>
          <p:cNvPr id="13" name="Slide Number Placeholder 12"/>
          <p:cNvSpPr>
            <a:spLocks noGrp="1"/>
          </p:cNvSpPr>
          <p:nvPr>
            <p:ph type="sldNum" sz="quarter" idx="25"/>
          </p:nvPr>
        </p:nvSpPr>
        <p:spPr/>
        <p:txBody>
          <a:bodyPr/>
          <a:lstStyle/>
          <a:p>
            <a:fld id="{9EBD5762-3BDC-484D-9503-7EA6D5A9A8CE}" type="slidenum">
              <a:rPr lang="en-GB" smtClean="0"/>
              <a:pPr/>
              <a:t>‹#›</a:t>
            </a:fld>
            <a:endParaRPr lang="en-GB" dirty="0"/>
          </a:p>
        </p:txBody>
      </p:sp>
      <p:sp>
        <p:nvSpPr>
          <p:cNvPr id="8" name="Datumsplatzhalter 3"/>
          <p:cNvSpPr txBox="1">
            <a:spLocks/>
          </p:cNvSpPr>
          <p:nvPr userDrawn="1"/>
        </p:nvSpPr>
        <p:spPr>
          <a:xfrm>
            <a:off x="322946" y="6658767"/>
            <a:ext cx="2133600" cy="170916"/>
          </a:xfrm>
          <a:prstGeom prst="rect">
            <a:avLst/>
          </a:prstGeom>
        </p:spPr>
        <p:txBody>
          <a:bodyPr vert="horz" lIns="0" tIns="0" rIns="0" bIns="0" rtlCol="0" anchor="t" anchorCtr="0"/>
          <a:lstStyle>
            <a:lvl1pPr algn="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schemeClr val="accent1"/>
                </a:solidFill>
                <a:effectLst/>
                <a:uLnTx/>
                <a:uFillTx/>
                <a:latin typeface="+mn-lt"/>
                <a:ea typeface="+mn-ea"/>
                <a:cs typeface="+mn-cs"/>
              </a:rPr>
              <a:t>Draft of January 11, 2011</a:t>
            </a:r>
            <a:endParaRPr kumimoji="0" lang="en-GB" sz="1100" b="0"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8.xml"/><Relationship Id="rId7"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5.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theme" Target="../theme/theme3.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5.pn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70546" y="608400"/>
            <a:ext cx="8805600" cy="756000"/>
          </a:xfrm>
          <a:prstGeom prst="rect">
            <a:avLst/>
          </a:prstGeom>
        </p:spPr>
        <p:txBody>
          <a:bodyPr vert="horz" lIns="0" tIns="0" rIns="0" bIns="0" rtlCol="0" anchor="t" anchorCtr="0">
            <a:noAutofit/>
          </a:bodyPr>
          <a:lstStyle/>
          <a:p>
            <a:endParaRPr lang="en-GB" noProof="0" dirty="0"/>
          </a:p>
        </p:txBody>
      </p:sp>
      <p:sp>
        <p:nvSpPr>
          <p:cNvPr id="3" name="Textplatzhalter 2"/>
          <p:cNvSpPr>
            <a:spLocks noGrp="1"/>
          </p:cNvSpPr>
          <p:nvPr>
            <p:ph type="body" idx="1"/>
          </p:nvPr>
        </p:nvSpPr>
        <p:spPr>
          <a:xfrm>
            <a:off x="170546" y="1770292"/>
            <a:ext cx="8823600" cy="4334400"/>
          </a:xfrm>
          <a:prstGeom prst="rect">
            <a:avLst/>
          </a:prstGeom>
        </p:spPr>
        <p:txBody>
          <a:bodyPr vert="horz" lIns="0" tIns="0" rIns="0" bIns="0" rtlCol="0">
            <a:no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4" name="Datumsplatzhalter 3"/>
          <p:cNvSpPr>
            <a:spLocks noGrp="1"/>
          </p:cNvSpPr>
          <p:nvPr>
            <p:ph type="dt" sz="half" idx="2"/>
          </p:nvPr>
        </p:nvSpPr>
        <p:spPr>
          <a:xfrm>
            <a:off x="170546" y="6506367"/>
            <a:ext cx="2133600" cy="170916"/>
          </a:xfrm>
          <a:prstGeom prst="rect">
            <a:avLst/>
          </a:prstGeom>
        </p:spPr>
        <p:txBody>
          <a:bodyPr vert="horz" lIns="0" tIns="0" rIns="0" bIns="0" rtlCol="0" anchor="t" anchorCtr="0"/>
          <a:lstStyle>
            <a:lvl1pPr algn="r">
              <a:defRPr sz="1100">
                <a:solidFill>
                  <a:schemeClr val="accent1"/>
                </a:solidFill>
              </a:defRPr>
            </a:lvl1pPr>
          </a:lstStyle>
          <a:p>
            <a:pPr algn="l"/>
            <a:r>
              <a:rPr lang="en-US" smtClean="0"/>
              <a:t>Draft of January 14, 2011</a:t>
            </a:r>
            <a:endParaRPr lang="en-GB" dirty="0"/>
          </a:p>
        </p:txBody>
      </p:sp>
      <p:sp>
        <p:nvSpPr>
          <p:cNvPr id="6" name="Foliennummernplatzhalter 5"/>
          <p:cNvSpPr>
            <a:spLocks noGrp="1"/>
          </p:cNvSpPr>
          <p:nvPr>
            <p:ph type="sldNum" sz="quarter" idx="4"/>
          </p:nvPr>
        </p:nvSpPr>
        <p:spPr>
          <a:xfrm>
            <a:off x="6804664" y="6526472"/>
            <a:ext cx="2133600" cy="150811"/>
          </a:xfrm>
          <a:prstGeom prst="rect">
            <a:avLst/>
          </a:prstGeom>
        </p:spPr>
        <p:txBody>
          <a:bodyPr vert="horz" lIns="0" tIns="0" rIns="0" bIns="0" rtlCol="0" anchor="ctr"/>
          <a:lstStyle>
            <a:lvl1pPr algn="r">
              <a:defRPr sz="1100">
                <a:solidFill>
                  <a:schemeClr val="accent1"/>
                </a:solidFill>
              </a:defRPr>
            </a:lvl1pPr>
          </a:lstStyle>
          <a:p>
            <a:fld id="{9EBD5762-3BDC-484D-9503-7EA6D5A9A8CE}"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 id="2147483703" r:id="rId15"/>
  </p:sldLayoutIdLst>
  <p:hf hdr="0" ftr="0" dt="0"/>
  <p:txStyles>
    <p:titleStyle>
      <a:lvl1pPr algn="l" defTabSz="914400" rtl="0" eaLnBrk="1" latinLnBrk="0" hangingPunct="1">
        <a:spcBef>
          <a:spcPct val="0"/>
        </a:spcBef>
        <a:buNone/>
        <a:defRPr sz="2400" kern="1200">
          <a:solidFill>
            <a:schemeClr val="tx2"/>
          </a:solidFill>
          <a:latin typeface="+mj-lt"/>
          <a:ea typeface="+mj-ea"/>
          <a:cs typeface="+mj-cs"/>
        </a:defRPr>
      </a:lvl1pPr>
    </p:titleStyle>
    <p:bodyStyle>
      <a:lvl1pPr marL="0" indent="-180975" algn="l" defTabSz="914400" rtl="0" eaLnBrk="1" latinLnBrk="0" hangingPunct="1">
        <a:spcBef>
          <a:spcPts val="0"/>
        </a:spcBef>
        <a:buFont typeface="Arial" pitchFamily="34" charset="0"/>
        <a:buNone/>
        <a:defRPr sz="2000" kern="1200">
          <a:solidFill>
            <a:schemeClr val="accent1"/>
          </a:solidFill>
          <a:latin typeface="+mn-lt"/>
          <a:ea typeface="+mn-ea"/>
          <a:cs typeface="+mn-cs"/>
        </a:defRPr>
      </a:lvl1pPr>
      <a:lvl2pPr marL="180000" indent="-180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2pPr>
      <a:lvl3pPr marL="396000" indent="-216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3pPr>
      <a:lvl4pPr marL="612000" indent="-180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4pPr>
      <a:lvl5pPr marL="900000" indent="-216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5pPr>
      <a:lvl6pPr marL="1076325"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6pPr>
      <a:lvl7pPr marL="1257300"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7pPr>
      <a:lvl8pPr marL="1438275"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8pPr>
      <a:lvl9pPr marL="1619250"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6" descr="PowerPoint-Graphics-4_US"/>
          <p:cNvPicPr>
            <a:picLocks noChangeAspect="1" noChangeArrowheads="1"/>
          </p:cNvPicPr>
          <p:nvPr/>
        </p:nvPicPr>
        <p:blipFill>
          <a:blip r:embed="rId6" cstate="print"/>
          <a:srcRect/>
          <a:stretch>
            <a:fillRect/>
          </a:stretch>
        </p:blipFill>
        <p:spPr bwMode="auto">
          <a:xfrm>
            <a:off x="0" y="0"/>
            <a:ext cx="9140825" cy="1027113"/>
          </a:xfrm>
          <a:prstGeom prst="rect">
            <a:avLst/>
          </a:prstGeom>
          <a:noFill/>
          <a:ln w="9525">
            <a:noFill/>
            <a:miter lim="800000"/>
            <a:headEnd/>
            <a:tailEnd/>
          </a:ln>
        </p:spPr>
      </p:pic>
      <p:sp>
        <p:nvSpPr>
          <p:cNvPr id="1039" name="Rectangle 15"/>
          <p:cNvSpPr>
            <a:spLocks noChangeArrowheads="1"/>
          </p:cNvSpPr>
          <p:nvPr/>
        </p:nvSpPr>
        <p:spPr bwMode="ltGray">
          <a:xfrm>
            <a:off x="1588" y="-1588"/>
            <a:ext cx="9140825" cy="6856413"/>
          </a:xfrm>
          <a:prstGeom prst="rect">
            <a:avLst/>
          </a:prstGeom>
          <a:noFill/>
          <a:ln w="9525">
            <a:solidFill>
              <a:schemeClr val="bg1"/>
            </a:solidFill>
            <a:miter lim="800000"/>
            <a:headEnd/>
            <a:tailEnd/>
          </a:ln>
          <a:effectLst/>
        </p:spPr>
        <p:txBody>
          <a:bodyPr wrap="none" anchor="ctr"/>
          <a:lstStyle/>
          <a:p>
            <a:pPr fontAlgn="base">
              <a:spcBef>
                <a:spcPct val="0"/>
              </a:spcBef>
              <a:spcAft>
                <a:spcPct val="0"/>
              </a:spcAft>
              <a:defRPr/>
            </a:pPr>
            <a:endParaRPr lang="en-US" dirty="0">
              <a:solidFill>
                <a:srgbClr val="000000"/>
              </a:solidFill>
            </a:endParaRPr>
          </a:p>
        </p:txBody>
      </p:sp>
      <p:sp>
        <p:nvSpPr>
          <p:cNvPr id="1037" name="Rectangle 13"/>
          <p:cNvSpPr>
            <a:spLocks noGrp="1" noChangeArrowheads="1"/>
          </p:cNvSpPr>
          <p:nvPr>
            <p:ph type="sldNum" sz="quarter" idx="4"/>
          </p:nvPr>
        </p:nvSpPr>
        <p:spPr bwMode="auto">
          <a:xfrm>
            <a:off x="8420100" y="6499225"/>
            <a:ext cx="609600" cy="2444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b="1" smtClean="0">
                <a:solidFill>
                  <a:srgbClr val="002D7E"/>
                </a:solidFill>
              </a:defRPr>
            </a:lvl1pPr>
          </a:lstStyle>
          <a:p>
            <a:pPr fontAlgn="base">
              <a:spcBef>
                <a:spcPct val="0"/>
              </a:spcBef>
              <a:spcAft>
                <a:spcPct val="0"/>
              </a:spcAft>
              <a:defRPr/>
            </a:pPr>
            <a:fld id="{FDC6BE21-A984-4869-9697-D9240453D28F}" type="slidenum">
              <a:rPr lang="en-US"/>
              <a:pPr fontAlgn="base">
                <a:spcBef>
                  <a:spcPct val="0"/>
                </a:spcBef>
                <a:spcAft>
                  <a:spcPct val="0"/>
                </a:spcAft>
                <a:defRPr/>
              </a:pPr>
              <a:t>‹#›</a:t>
            </a:fld>
            <a:endParaRPr lang="en-US" dirty="0"/>
          </a:p>
        </p:txBody>
      </p:sp>
      <p:sp>
        <p:nvSpPr>
          <p:cNvPr id="1026" name="Rectangle 2"/>
          <p:cNvSpPr>
            <a:spLocks noGrp="1" noChangeArrowheads="1"/>
          </p:cNvSpPr>
          <p:nvPr>
            <p:ph type="title"/>
          </p:nvPr>
        </p:nvSpPr>
        <p:spPr bwMode="white">
          <a:xfrm>
            <a:off x="365125" y="1"/>
            <a:ext cx="8474075" cy="1021277"/>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 name="Rectangle 3"/>
          <p:cNvSpPr>
            <a:spLocks noGrp="1" noChangeArrowheads="1"/>
          </p:cNvSpPr>
          <p:nvPr>
            <p:ph type="body" idx="1"/>
          </p:nvPr>
        </p:nvSpPr>
        <p:spPr bwMode="auto">
          <a:xfrm>
            <a:off x="374650" y="1353788"/>
            <a:ext cx="8464550" cy="4772376"/>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46" name="Text Box 22"/>
          <p:cNvSpPr txBox="1">
            <a:spLocks noChangeArrowheads="1"/>
          </p:cNvSpPr>
          <p:nvPr/>
        </p:nvSpPr>
        <p:spPr bwMode="auto">
          <a:xfrm>
            <a:off x="1066800" y="6486525"/>
            <a:ext cx="7148513" cy="298450"/>
          </a:xfrm>
          <a:prstGeom prst="rect">
            <a:avLst/>
          </a:prstGeom>
          <a:noFill/>
          <a:ln w="9525">
            <a:noFill/>
            <a:miter lim="800000"/>
            <a:headEnd/>
            <a:tailEnd/>
          </a:ln>
          <a:effectLst/>
        </p:spPr>
        <p:txBody>
          <a:bodyPr lIns="0" tIns="0" rIns="0" bIns="0"/>
          <a:lstStyle/>
          <a:p>
            <a:pPr algn="ctr" fontAlgn="base">
              <a:spcBef>
                <a:spcPct val="0"/>
              </a:spcBef>
              <a:spcAft>
                <a:spcPct val="0"/>
              </a:spcAft>
              <a:defRPr/>
            </a:pPr>
            <a:r>
              <a:rPr lang="en-US" sz="600" dirty="0">
                <a:solidFill>
                  <a:srgbClr val="808EC8"/>
                </a:solidFill>
              </a:rPr>
              <a:t> </a:t>
            </a:r>
            <a:r>
              <a:rPr lang="en-US" sz="600" dirty="0">
                <a:solidFill>
                  <a:srgbClr val="000000"/>
                </a:solidFill>
                <a:latin typeface="Times New Roman" pitchFamily="18" charset="0"/>
              </a:rPr>
              <a:t>© </a:t>
            </a:r>
            <a:r>
              <a:rPr lang="en-US" sz="600" dirty="0" smtClean="0">
                <a:solidFill>
                  <a:srgbClr val="808EC8"/>
                </a:solidFill>
                <a:cs typeface="Times New Roman" pitchFamily="18" charset="0"/>
              </a:rPr>
              <a:t>2012 </a:t>
            </a:r>
            <a:r>
              <a:rPr lang="en-US" sz="600" dirty="0">
                <a:solidFill>
                  <a:srgbClr val="808EC8"/>
                </a:solidFill>
                <a:cs typeface="Times New Roman" pitchFamily="18" charset="0"/>
              </a:rPr>
              <a:t>KPMG LLP, a Delaware limited liability partnership and the U.S. member firm of the KPMG network of independent member firms affiliated with </a:t>
            </a:r>
            <a:r>
              <a:rPr lang="en-US" sz="600" dirty="0" smtClean="0">
                <a:solidFill>
                  <a:srgbClr val="808EC8"/>
                </a:solidFill>
                <a:cs typeface="Times New Roman" pitchFamily="18" charset="0"/>
              </a:rPr>
              <a:t/>
            </a:r>
            <a:br>
              <a:rPr lang="en-US" sz="600" dirty="0" smtClean="0">
                <a:solidFill>
                  <a:srgbClr val="808EC8"/>
                </a:solidFill>
                <a:cs typeface="Times New Roman" pitchFamily="18" charset="0"/>
              </a:rPr>
            </a:br>
            <a:r>
              <a:rPr lang="en-US" sz="600" dirty="0" smtClean="0">
                <a:solidFill>
                  <a:srgbClr val="808EC8"/>
                </a:solidFill>
                <a:cs typeface="Times New Roman" pitchFamily="18" charset="0"/>
              </a:rPr>
              <a:t>KPMG </a:t>
            </a:r>
            <a:r>
              <a:rPr lang="en-US" sz="600" dirty="0">
                <a:solidFill>
                  <a:srgbClr val="808EC8"/>
                </a:solidFill>
                <a:cs typeface="Times New Roman" pitchFamily="18" charset="0"/>
              </a:rPr>
              <a:t>International Cooperative (“KPMG International</a:t>
            </a:r>
            <a:r>
              <a:rPr lang="en-US" sz="600" dirty="0" smtClean="0">
                <a:solidFill>
                  <a:srgbClr val="808EC8"/>
                </a:solidFill>
                <a:cs typeface="Times New Roman" pitchFamily="18" charset="0"/>
              </a:rPr>
              <a:t>”), a </a:t>
            </a:r>
            <a:r>
              <a:rPr lang="en-US" sz="600" dirty="0">
                <a:solidFill>
                  <a:srgbClr val="808EC8"/>
                </a:solidFill>
                <a:cs typeface="Times New Roman" pitchFamily="18" charset="0"/>
              </a:rPr>
              <a:t>Swiss entity. </a:t>
            </a:r>
            <a:r>
              <a:rPr lang="en-US" sz="600" dirty="0">
                <a:solidFill>
                  <a:srgbClr val="808EC8"/>
                </a:solidFill>
              </a:rPr>
              <a:t>All rights reserved.</a:t>
            </a:r>
            <a:r>
              <a:rPr lang="en-US" sz="600" dirty="0">
                <a:solidFill>
                  <a:srgbClr val="000000"/>
                </a:solidFill>
              </a:rPr>
              <a:t> </a:t>
            </a:r>
            <a:r>
              <a:rPr lang="en-US" sz="600" dirty="0" smtClean="0">
                <a:solidFill>
                  <a:srgbClr val="808EC8"/>
                </a:solidFill>
                <a:cs typeface="Times New Roman" pitchFamily="18" charset="0"/>
              </a:rPr>
              <a:t>Printed </a:t>
            </a:r>
            <a:r>
              <a:rPr lang="en-US" sz="600" dirty="0">
                <a:solidFill>
                  <a:srgbClr val="808EC8"/>
                </a:solidFill>
                <a:cs typeface="Times New Roman" pitchFamily="18" charset="0"/>
              </a:rPr>
              <a:t>in the U.S.A. </a:t>
            </a:r>
            <a:r>
              <a:rPr lang="en-US" sz="600" dirty="0" smtClean="0">
                <a:solidFill>
                  <a:srgbClr val="808EC8"/>
                </a:solidFill>
                <a:cs typeface="Times New Roman" pitchFamily="18" charset="0"/>
              </a:rPr>
              <a:t/>
            </a:r>
            <a:br>
              <a:rPr lang="en-US" sz="600" dirty="0" smtClean="0">
                <a:solidFill>
                  <a:srgbClr val="808EC8"/>
                </a:solidFill>
                <a:cs typeface="Times New Roman" pitchFamily="18" charset="0"/>
              </a:rPr>
            </a:br>
            <a:endParaRPr lang="en-US" sz="600" dirty="0">
              <a:solidFill>
                <a:srgbClr val="808EC8"/>
              </a:solidFill>
            </a:endParaRPr>
          </a:p>
        </p:txBody>
      </p:sp>
      <p:pic>
        <p:nvPicPr>
          <p:cNvPr id="12" name="Picture 16" descr="PowerPoint-Graphics-4_US"/>
          <p:cNvPicPr>
            <a:picLocks noChangeAspect="1" noChangeArrowheads="1"/>
          </p:cNvPicPr>
          <p:nvPr/>
        </p:nvPicPr>
        <p:blipFill>
          <a:blip r:embed="rId7" cstate="print"/>
          <a:srcRect/>
          <a:stretch>
            <a:fillRect/>
          </a:stretch>
        </p:blipFill>
        <p:spPr bwMode="auto">
          <a:xfrm>
            <a:off x="0" y="6317672"/>
            <a:ext cx="9140825" cy="45719"/>
          </a:xfrm>
          <a:prstGeom prst="rect">
            <a:avLst/>
          </a:prstGeom>
          <a:noFill/>
          <a:ln w="9525">
            <a:noFill/>
            <a:miter lim="800000"/>
            <a:headEnd/>
            <a:tailEnd/>
          </a:ln>
        </p:spPr>
      </p:pic>
      <p:pic>
        <p:nvPicPr>
          <p:cNvPr id="13" name="Picture 20" descr="KPMG_150_Blue"/>
          <p:cNvPicPr>
            <a:picLocks noChangeArrowheads="1"/>
          </p:cNvPicPr>
          <p:nvPr/>
        </p:nvPicPr>
        <p:blipFill>
          <a:blip r:embed="rId8" cstate="print"/>
          <a:srcRect/>
          <a:stretch>
            <a:fillRect/>
          </a:stretch>
        </p:blipFill>
        <p:spPr bwMode="auto">
          <a:xfrm>
            <a:off x="164611" y="6440606"/>
            <a:ext cx="690413" cy="280827"/>
          </a:xfrm>
          <a:prstGeom prst="rect">
            <a:avLst/>
          </a:prstGeom>
          <a:noFill/>
          <a:ln w="9525">
            <a:noFill/>
            <a:miter lim="800000"/>
            <a:headEnd/>
            <a:tailEnd/>
          </a:ln>
        </p:spPr>
      </p:pic>
      <p:pic>
        <p:nvPicPr>
          <p:cNvPr id="10" name="Picture 16" descr="PowerPoint-Graphics-4_US"/>
          <p:cNvPicPr>
            <a:picLocks noChangeAspect="1" noChangeArrowheads="1"/>
          </p:cNvPicPr>
          <p:nvPr/>
        </p:nvPicPr>
        <p:blipFill>
          <a:blip r:embed="rId6" cstate="print"/>
          <a:srcRect/>
          <a:stretch>
            <a:fillRect/>
          </a:stretch>
        </p:blipFill>
        <p:spPr bwMode="auto">
          <a:xfrm>
            <a:off x="0" y="0"/>
            <a:ext cx="9140825" cy="1027113"/>
          </a:xfrm>
          <a:prstGeom prst="rect">
            <a:avLst/>
          </a:prstGeom>
          <a:noFill/>
          <a:ln w="9525">
            <a:noFill/>
            <a:miter lim="800000"/>
            <a:headEnd/>
            <a:tailEnd/>
          </a:ln>
        </p:spPr>
      </p:pic>
      <p:pic>
        <p:nvPicPr>
          <p:cNvPr id="14" name="Picture 16" descr="PowerPoint-Graphics-4_US"/>
          <p:cNvPicPr>
            <a:picLocks noChangeAspect="1" noChangeArrowheads="1"/>
          </p:cNvPicPr>
          <p:nvPr/>
        </p:nvPicPr>
        <p:blipFill>
          <a:blip r:embed="rId7" cstate="print"/>
          <a:srcRect/>
          <a:stretch>
            <a:fillRect/>
          </a:stretch>
        </p:blipFill>
        <p:spPr bwMode="auto">
          <a:xfrm>
            <a:off x="0" y="6317672"/>
            <a:ext cx="9140825" cy="45719"/>
          </a:xfrm>
          <a:prstGeom prst="rect">
            <a:avLst/>
          </a:prstGeom>
          <a:noFill/>
          <a:ln w="9525">
            <a:noFill/>
            <a:miter lim="800000"/>
            <a:headEnd/>
            <a:tailEnd/>
          </a:ln>
        </p:spPr>
      </p:pic>
      <p:pic>
        <p:nvPicPr>
          <p:cNvPr id="15" name="Picture 20" descr="KPMG_150_Blue"/>
          <p:cNvPicPr>
            <a:picLocks noChangeArrowheads="1"/>
          </p:cNvPicPr>
          <p:nvPr/>
        </p:nvPicPr>
        <p:blipFill>
          <a:blip r:embed="rId8" cstate="print"/>
          <a:srcRect/>
          <a:stretch>
            <a:fillRect/>
          </a:stretch>
        </p:blipFill>
        <p:spPr bwMode="auto">
          <a:xfrm>
            <a:off x="164611" y="6440606"/>
            <a:ext cx="690413" cy="28082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transition>
    <p:dissolve/>
  </p:transition>
  <p:hf hdr="0" ftr="0" dt="0"/>
  <p:txStyles>
    <p:titleStyle>
      <a:lvl1pPr algn="l" rtl="0" eaLnBrk="1" fontAlgn="base" hangingPunct="1">
        <a:spcBef>
          <a:spcPct val="0"/>
        </a:spcBef>
        <a:spcAft>
          <a:spcPct val="0"/>
        </a:spcAft>
        <a:defRPr sz="2800" b="1">
          <a:solidFill>
            <a:schemeClr val="bg1"/>
          </a:solidFill>
          <a:effectLst/>
          <a:latin typeface="+mj-lt"/>
          <a:ea typeface="+mj-ea"/>
          <a:cs typeface="+mj-cs"/>
        </a:defRPr>
      </a:lvl1pPr>
      <a:lvl2pPr algn="l" rtl="0" eaLnBrk="1" fontAlgn="base" hangingPunct="1">
        <a:spcBef>
          <a:spcPct val="0"/>
        </a:spcBef>
        <a:spcAft>
          <a:spcPct val="0"/>
        </a:spcAft>
        <a:defRPr sz="3000" b="1">
          <a:solidFill>
            <a:schemeClr val="tx1"/>
          </a:solidFill>
          <a:latin typeface="Arial" charset="0"/>
          <a:cs typeface="Arial" charset="0"/>
        </a:defRPr>
      </a:lvl2pPr>
      <a:lvl3pPr algn="l" rtl="0" eaLnBrk="1" fontAlgn="base" hangingPunct="1">
        <a:spcBef>
          <a:spcPct val="0"/>
        </a:spcBef>
        <a:spcAft>
          <a:spcPct val="0"/>
        </a:spcAft>
        <a:defRPr sz="3000" b="1">
          <a:solidFill>
            <a:schemeClr val="tx1"/>
          </a:solidFill>
          <a:latin typeface="Arial" charset="0"/>
          <a:cs typeface="Arial" charset="0"/>
        </a:defRPr>
      </a:lvl3pPr>
      <a:lvl4pPr algn="l" rtl="0" eaLnBrk="1" fontAlgn="base" hangingPunct="1">
        <a:spcBef>
          <a:spcPct val="0"/>
        </a:spcBef>
        <a:spcAft>
          <a:spcPct val="0"/>
        </a:spcAft>
        <a:defRPr sz="3000" b="1">
          <a:solidFill>
            <a:schemeClr val="tx1"/>
          </a:solidFill>
          <a:latin typeface="Arial" charset="0"/>
          <a:cs typeface="Arial" charset="0"/>
        </a:defRPr>
      </a:lvl4pPr>
      <a:lvl5pPr algn="l" rtl="0" eaLnBrk="1" fontAlgn="base" hangingPunct="1">
        <a:spcBef>
          <a:spcPct val="0"/>
        </a:spcBef>
        <a:spcAft>
          <a:spcPct val="0"/>
        </a:spcAft>
        <a:defRPr sz="3000" b="1">
          <a:solidFill>
            <a:schemeClr val="tx1"/>
          </a:solidFill>
          <a:latin typeface="Arial" charset="0"/>
          <a:cs typeface="Arial" charset="0"/>
        </a:defRPr>
      </a:lvl5pPr>
      <a:lvl6pPr marL="457200" algn="l" rtl="0" eaLnBrk="1" fontAlgn="base" hangingPunct="1">
        <a:spcBef>
          <a:spcPct val="0"/>
        </a:spcBef>
        <a:spcAft>
          <a:spcPct val="0"/>
        </a:spcAft>
        <a:defRPr sz="3000" b="1">
          <a:solidFill>
            <a:schemeClr val="tx1"/>
          </a:solidFill>
          <a:latin typeface="Arial" charset="0"/>
          <a:cs typeface="Arial" charset="0"/>
        </a:defRPr>
      </a:lvl6pPr>
      <a:lvl7pPr marL="914400" algn="l" rtl="0" eaLnBrk="1" fontAlgn="base" hangingPunct="1">
        <a:spcBef>
          <a:spcPct val="0"/>
        </a:spcBef>
        <a:spcAft>
          <a:spcPct val="0"/>
        </a:spcAft>
        <a:defRPr sz="3000" b="1">
          <a:solidFill>
            <a:schemeClr val="tx1"/>
          </a:solidFill>
          <a:latin typeface="Arial" charset="0"/>
          <a:cs typeface="Arial" charset="0"/>
        </a:defRPr>
      </a:lvl7pPr>
      <a:lvl8pPr marL="1371600" algn="l" rtl="0" eaLnBrk="1" fontAlgn="base" hangingPunct="1">
        <a:spcBef>
          <a:spcPct val="0"/>
        </a:spcBef>
        <a:spcAft>
          <a:spcPct val="0"/>
        </a:spcAft>
        <a:defRPr sz="3000" b="1">
          <a:solidFill>
            <a:schemeClr val="tx1"/>
          </a:solidFill>
          <a:latin typeface="Arial" charset="0"/>
          <a:cs typeface="Arial" charset="0"/>
        </a:defRPr>
      </a:lvl8pPr>
      <a:lvl9pPr marL="1828800" algn="l" rtl="0" eaLnBrk="1" fontAlgn="base" hangingPunct="1">
        <a:spcBef>
          <a:spcPct val="0"/>
        </a:spcBef>
        <a:spcAft>
          <a:spcPct val="0"/>
        </a:spcAft>
        <a:defRPr sz="3000" b="1">
          <a:solidFill>
            <a:schemeClr val="tx1"/>
          </a:solidFill>
          <a:latin typeface="Arial" charset="0"/>
          <a:cs typeface="Arial" charset="0"/>
        </a:defRPr>
      </a:lvl9pPr>
    </p:titleStyle>
    <p:bodyStyle>
      <a:lvl1pPr marL="287338" indent="-287338" algn="l" rtl="0" eaLnBrk="1" fontAlgn="base" hangingPunct="1">
        <a:spcBef>
          <a:spcPct val="20000"/>
        </a:spcBef>
        <a:spcAft>
          <a:spcPct val="0"/>
        </a:spcAft>
        <a:buClr>
          <a:srgbClr val="8099C6"/>
        </a:buClr>
        <a:buSzPct val="80000"/>
        <a:buFont typeface="Wingdings" pitchFamily="2" charset="2"/>
        <a:buChar char=""/>
        <a:defRPr sz="2400" b="1">
          <a:solidFill>
            <a:srgbClr val="00338D"/>
          </a:solidFill>
          <a:effectLst/>
          <a:latin typeface="+mn-lt"/>
          <a:ea typeface="+mn-ea"/>
          <a:cs typeface="+mn-cs"/>
        </a:defRPr>
      </a:lvl1pPr>
      <a:lvl2pPr marL="688975" indent="-287338" algn="l" rtl="0" eaLnBrk="1" fontAlgn="base" hangingPunct="1">
        <a:spcBef>
          <a:spcPct val="20000"/>
        </a:spcBef>
        <a:spcAft>
          <a:spcPct val="0"/>
        </a:spcAft>
        <a:buClr>
          <a:srgbClr val="8099C6"/>
        </a:buClr>
        <a:buSzPct val="100000"/>
        <a:buFont typeface="Arial" pitchFamily="34" charset="0"/>
        <a:buChar char="−"/>
        <a:defRPr sz="2400">
          <a:solidFill>
            <a:srgbClr val="002D7E"/>
          </a:solidFill>
          <a:effectLst/>
          <a:latin typeface="+mn-lt"/>
          <a:cs typeface="+mn-cs"/>
        </a:defRPr>
      </a:lvl2pPr>
      <a:lvl3pPr marL="1089025" indent="-285750" algn="l" rtl="0" eaLnBrk="1" fontAlgn="base" hangingPunct="1">
        <a:spcBef>
          <a:spcPct val="20000"/>
        </a:spcBef>
        <a:spcAft>
          <a:spcPct val="0"/>
        </a:spcAft>
        <a:buClr>
          <a:srgbClr val="8099C6"/>
        </a:buClr>
        <a:buSzPct val="100000"/>
        <a:buFont typeface="Wingdings" pitchFamily="2" charset="2"/>
        <a:buChar char="§"/>
        <a:defRPr sz="2000">
          <a:solidFill>
            <a:srgbClr val="002D7E"/>
          </a:solidFill>
          <a:effectLst/>
          <a:latin typeface="+mn-lt"/>
          <a:cs typeface="+mn-cs"/>
        </a:defRPr>
      </a:lvl3pPr>
      <a:lvl4pPr marL="1428750" indent="-225425" algn="l" rtl="0" eaLnBrk="1" fontAlgn="base" hangingPunct="1">
        <a:spcBef>
          <a:spcPct val="20000"/>
        </a:spcBef>
        <a:spcAft>
          <a:spcPct val="0"/>
        </a:spcAft>
        <a:buClr>
          <a:srgbClr val="8099C6"/>
        </a:buClr>
        <a:buSzPct val="100000"/>
        <a:buFont typeface="Arial" pitchFamily="34" charset="0"/>
        <a:buChar char="•"/>
        <a:defRPr>
          <a:solidFill>
            <a:srgbClr val="002D7E"/>
          </a:solidFill>
          <a:effectLst/>
          <a:latin typeface="+mn-lt"/>
          <a:cs typeface="+mn-cs"/>
        </a:defRPr>
      </a:lvl4pPr>
      <a:lvl5pPr marL="1766888" indent="-223838" algn="l" rtl="0" eaLnBrk="1" fontAlgn="base" hangingPunct="1">
        <a:spcBef>
          <a:spcPct val="20000"/>
        </a:spcBef>
        <a:spcAft>
          <a:spcPct val="0"/>
        </a:spcAft>
        <a:buClr>
          <a:srgbClr val="8099C6"/>
        </a:buClr>
        <a:buChar char="»"/>
        <a:defRPr>
          <a:solidFill>
            <a:srgbClr val="002D7E"/>
          </a:solidFill>
          <a:effectLst/>
          <a:latin typeface="+mn-lt"/>
          <a:cs typeface="+mn-cs"/>
        </a:defRPr>
      </a:lvl5pPr>
      <a:lvl6pPr marL="2224088" indent="-223838" algn="l" rtl="0" eaLnBrk="1" fontAlgn="base" hangingPunct="1">
        <a:spcBef>
          <a:spcPct val="20000"/>
        </a:spcBef>
        <a:spcAft>
          <a:spcPct val="0"/>
        </a:spcAft>
        <a:buChar char="»"/>
        <a:defRPr>
          <a:solidFill>
            <a:schemeClr val="tx1"/>
          </a:solidFill>
          <a:effectLst>
            <a:outerShdw blurRad="38100" dist="38100" dir="2700000" algn="tl">
              <a:srgbClr val="000000"/>
            </a:outerShdw>
          </a:effectLst>
          <a:latin typeface="+mn-lt"/>
          <a:cs typeface="+mn-cs"/>
        </a:defRPr>
      </a:lvl6pPr>
      <a:lvl7pPr marL="2681288" indent="-223838" algn="l" rtl="0" eaLnBrk="1" fontAlgn="base" hangingPunct="1">
        <a:spcBef>
          <a:spcPct val="20000"/>
        </a:spcBef>
        <a:spcAft>
          <a:spcPct val="0"/>
        </a:spcAft>
        <a:buChar char="»"/>
        <a:defRPr>
          <a:solidFill>
            <a:schemeClr val="tx1"/>
          </a:solidFill>
          <a:effectLst>
            <a:outerShdw blurRad="38100" dist="38100" dir="2700000" algn="tl">
              <a:srgbClr val="000000"/>
            </a:outerShdw>
          </a:effectLst>
          <a:latin typeface="+mn-lt"/>
          <a:cs typeface="+mn-cs"/>
        </a:defRPr>
      </a:lvl7pPr>
      <a:lvl8pPr marL="3138488" indent="-223838" algn="l" rtl="0" eaLnBrk="1" fontAlgn="base" hangingPunct="1">
        <a:spcBef>
          <a:spcPct val="20000"/>
        </a:spcBef>
        <a:spcAft>
          <a:spcPct val="0"/>
        </a:spcAft>
        <a:buChar char="»"/>
        <a:defRPr>
          <a:solidFill>
            <a:schemeClr val="tx1"/>
          </a:solidFill>
          <a:effectLst>
            <a:outerShdw blurRad="38100" dist="38100" dir="2700000" algn="tl">
              <a:srgbClr val="000000"/>
            </a:outerShdw>
          </a:effectLst>
          <a:latin typeface="+mn-lt"/>
          <a:cs typeface="+mn-cs"/>
        </a:defRPr>
      </a:lvl8pPr>
      <a:lvl9pPr marL="3595688" indent="-223838" algn="l" rtl="0" eaLnBrk="1" fontAlgn="base" hangingPunct="1">
        <a:spcBef>
          <a:spcPct val="20000"/>
        </a:spcBef>
        <a:spcAft>
          <a:spcPct val="0"/>
        </a:spcAft>
        <a:buChar char="»"/>
        <a:defRPr>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18" descr="Top1.png"/>
          <p:cNvPicPr>
            <a:picLocks noChangeAspect="1"/>
          </p:cNvPicPr>
          <p:nvPr userDrawn="1"/>
        </p:nvPicPr>
        <p:blipFill>
          <a:blip r:embed="rId12" cstate="print"/>
          <a:srcRect/>
          <a:stretch>
            <a:fillRect/>
          </a:stretch>
        </p:blipFill>
        <p:spPr bwMode="auto">
          <a:xfrm>
            <a:off x="-7938" y="-7938"/>
            <a:ext cx="9144001" cy="847726"/>
          </a:xfrm>
          <a:prstGeom prst="rect">
            <a:avLst/>
          </a:prstGeom>
          <a:noFill/>
          <a:ln w="9525">
            <a:noFill/>
            <a:miter lim="800000"/>
            <a:headEnd/>
            <a:tailEnd/>
          </a:ln>
        </p:spPr>
      </p:pic>
      <p:sp>
        <p:nvSpPr>
          <p:cNvPr id="1027" name="Text Placeholder 50"/>
          <p:cNvSpPr>
            <a:spLocks noGrp="1"/>
          </p:cNvSpPr>
          <p:nvPr>
            <p:ph type="body" idx="1"/>
          </p:nvPr>
        </p:nvSpPr>
        <p:spPr bwMode="gray">
          <a:xfrm>
            <a:off x="179388" y="1125538"/>
            <a:ext cx="8713787" cy="49672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grpSp>
        <p:nvGrpSpPr>
          <p:cNvPr id="2" name="Group 17"/>
          <p:cNvGrpSpPr/>
          <p:nvPr/>
        </p:nvGrpSpPr>
        <p:grpSpPr bwMode="gray">
          <a:xfrm>
            <a:off x="179512" y="1124744"/>
            <a:ext cx="8712968" cy="4968552"/>
            <a:chOff x="179512" y="1124744"/>
            <a:chExt cx="8712968" cy="4968552"/>
          </a:xfrm>
          <a:noFill/>
        </p:grpSpPr>
        <p:sp>
          <p:nvSpPr>
            <p:cNvPr id="29" name="Rectangle 28"/>
            <p:cNvSpPr>
              <a:spLocks noChangeArrowheads="1"/>
            </p:cNvSpPr>
            <p:nvPr/>
          </p:nvSpPr>
          <p:spPr bwMode="gray">
            <a:xfrm>
              <a:off x="179512" y="1125120"/>
              <a:ext cx="8712968" cy="4968000"/>
            </a:xfrm>
            <a:prstGeom prst="rect">
              <a:avLst/>
            </a:prstGeom>
            <a:grpFill/>
            <a:ln w="6350" cap="flat" cmpd="sng" algn="ctr">
              <a:noFill/>
              <a:prstDash val="solid"/>
              <a:round/>
              <a:headEnd type="none" w="med" len="med"/>
              <a:tailEnd type="none" w="med" len="med"/>
            </a:ln>
            <a:effectLst/>
          </p:spPr>
          <p:txBody>
            <a:bodyPr lIns="0" tIns="0" rIns="0" bIns="0"/>
            <a:lstStyle/>
            <a:p>
              <a:pPr>
                <a:spcBef>
                  <a:spcPct val="50000"/>
                </a:spcBef>
                <a:defRPr/>
              </a:pPr>
              <a:endParaRPr lang="en-GB" dirty="0">
                <a:solidFill>
                  <a:srgbClr val="000000"/>
                </a:solidFill>
                <a:cs typeface="Arial" charset="0"/>
              </a:endParaRPr>
            </a:p>
          </p:txBody>
        </p:sp>
        <p:sp>
          <p:nvSpPr>
            <p:cNvPr id="30" name="Rectangle 29"/>
            <p:cNvSpPr>
              <a:spLocks noChangeArrowheads="1"/>
            </p:cNvSpPr>
            <p:nvPr/>
          </p:nvSpPr>
          <p:spPr bwMode="gray">
            <a:xfrm>
              <a:off x="442824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a:spcBef>
                  <a:spcPct val="50000"/>
                </a:spcBef>
                <a:defRPr/>
              </a:pPr>
              <a:endParaRPr lang="en-GB" dirty="0">
                <a:solidFill>
                  <a:srgbClr val="000000"/>
                </a:solidFill>
                <a:cs typeface="Arial" charset="0"/>
              </a:endParaRPr>
            </a:p>
          </p:txBody>
        </p:sp>
        <p:sp>
          <p:nvSpPr>
            <p:cNvPr id="31" name="Rectangle 30"/>
            <p:cNvSpPr>
              <a:spLocks noChangeArrowheads="1"/>
            </p:cNvSpPr>
            <p:nvPr/>
          </p:nvSpPr>
          <p:spPr bwMode="gray">
            <a:xfrm rot="5400000">
              <a:off x="4428240" y="-747120"/>
              <a:ext cx="216000" cy="8712480"/>
            </a:xfrm>
            <a:prstGeom prst="rect">
              <a:avLst/>
            </a:prstGeom>
            <a:grpFill/>
            <a:ln w="6350" cap="flat" cmpd="sng" algn="ctr">
              <a:noFill/>
              <a:prstDash val="solid"/>
              <a:round/>
              <a:headEnd type="none" w="med" len="med"/>
              <a:tailEnd type="none" w="med" len="med"/>
            </a:ln>
            <a:effectLst/>
          </p:spPr>
          <p:txBody>
            <a:bodyPr lIns="0" tIns="0" rIns="0" bIns="0"/>
            <a:lstStyle/>
            <a:p>
              <a:pPr>
                <a:spcBef>
                  <a:spcPct val="50000"/>
                </a:spcBef>
                <a:defRPr/>
              </a:pPr>
              <a:endParaRPr lang="en-GB" dirty="0">
                <a:solidFill>
                  <a:srgbClr val="000000"/>
                </a:solidFill>
                <a:cs typeface="Arial" charset="0"/>
              </a:endParaRPr>
            </a:p>
          </p:txBody>
        </p:sp>
        <p:sp>
          <p:nvSpPr>
            <p:cNvPr id="32" name="Rectangle 31"/>
            <p:cNvSpPr>
              <a:spLocks noChangeArrowheads="1"/>
            </p:cNvSpPr>
            <p:nvPr/>
          </p:nvSpPr>
          <p:spPr bwMode="gray">
            <a:xfrm>
              <a:off x="219612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a:spcBef>
                  <a:spcPct val="50000"/>
                </a:spcBef>
                <a:defRPr/>
              </a:pPr>
              <a:endParaRPr lang="en-GB" dirty="0">
                <a:solidFill>
                  <a:srgbClr val="000000"/>
                </a:solidFill>
                <a:cs typeface="Arial" charset="0"/>
              </a:endParaRPr>
            </a:p>
          </p:txBody>
        </p:sp>
        <p:sp>
          <p:nvSpPr>
            <p:cNvPr id="33" name="Rectangle 32"/>
            <p:cNvSpPr>
              <a:spLocks noChangeArrowheads="1"/>
            </p:cNvSpPr>
            <p:nvPr/>
          </p:nvSpPr>
          <p:spPr bwMode="gray">
            <a:xfrm>
              <a:off x="666036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a:spcBef>
                  <a:spcPct val="50000"/>
                </a:spcBef>
                <a:defRPr/>
              </a:pPr>
              <a:endParaRPr lang="en-GB" dirty="0">
                <a:solidFill>
                  <a:srgbClr val="000000"/>
                </a:solidFill>
                <a:cs typeface="Arial" charset="0"/>
              </a:endParaRPr>
            </a:p>
          </p:txBody>
        </p:sp>
      </p:grpSp>
      <p:grpSp>
        <p:nvGrpSpPr>
          <p:cNvPr id="3" name="Group 47"/>
          <p:cNvGrpSpPr/>
          <p:nvPr/>
        </p:nvGrpSpPr>
        <p:grpSpPr bwMode="gray">
          <a:xfrm>
            <a:off x="0" y="836712"/>
            <a:ext cx="9144000" cy="5544616"/>
            <a:chOff x="0" y="836712"/>
            <a:chExt cx="9144000" cy="5544616"/>
          </a:xfrm>
          <a:noFill/>
        </p:grpSpPr>
        <p:sp>
          <p:nvSpPr>
            <p:cNvPr id="24" name="Rectangle 23"/>
            <p:cNvSpPr>
              <a:spLocks noChangeArrowheads="1"/>
            </p:cNvSpPr>
            <p:nvPr/>
          </p:nvSpPr>
          <p:spPr bwMode="gray">
            <a:xfrm rot="16200000">
              <a:off x="4426396" y="944728"/>
              <a:ext cx="288032" cy="72000"/>
            </a:xfrm>
            <a:prstGeom prst="rect">
              <a:avLst/>
            </a:prstGeom>
            <a:grpFill/>
            <a:ln w="9525" algn="ctr">
              <a:noFill/>
              <a:miter lim="800000"/>
              <a:headEnd/>
              <a:tailEnd/>
            </a:ln>
            <a:effectLst/>
          </p:spPr>
          <p:txBody>
            <a:bodyPr/>
            <a:lstStyle/>
            <a:p>
              <a:pPr fontAlgn="base">
                <a:spcBef>
                  <a:spcPct val="50000"/>
                </a:spcBef>
                <a:spcAft>
                  <a:spcPct val="0"/>
                </a:spcAft>
                <a:defRPr/>
              </a:pPr>
              <a:endParaRPr lang="en-GB" dirty="0">
                <a:solidFill>
                  <a:srgbClr val="000000"/>
                </a:solidFill>
                <a:cs typeface="Arial" charset="0"/>
              </a:endParaRPr>
            </a:p>
          </p:txBody>
        </p:sp>
        <p:sp>
          <p:nvSpPr>
            <p:cNvPr id="25" name="Rectangle 5"/>
            <p:cNvSpPr>
              <a:spLocks noChangeArrowheads="1"/>
            </p:cNvSpPr>
            <p:nvPr/>
          </p:nvSpPr>
          <p:spPr bwMode="gray">
            <a:xfrm rot="16200000">
              <a:off x="4426397" y="6201312"/>
              <a:ext cx="288032" cy="72000"/>
            </a:xfrm>
            <a:prstGeom prst="rect">
              <a:avLst/>
            </a:prstGeom>
            <a:grpFill/>
            <a:ln w="9525" algn="ctr">
              <a:noFill/>
              <a:miter lim="800000"/>
              <a:headEnd/>
              <a:tailEnd/>
            </a:ln>
            <a:effectLst/>
          </p:spPr>
          <p:txBody>
            <a:bodyPr/>
            <a:lstStyle/>
            <a:p>
              <a:pPr fontAlgn="base">
                <a:spcBef>
                  <a:spcPct val="50000"/>
                </a:spcBef>
                <a:spcAft>
                  <a:spcPct val="0"/>
                </a:spcAft>
                <a:defRPr/>
              </a:pPr>
              <a:endParaRPr lang="en-GB" dirty="0">
                <a:solidFill>
                  <a:srgbClr val="000000"/>
                </a:solidFill>
                <a:cs typeface="Arial" charset="0"/>
              </a:endParaRPr>
            </a:p>
          </p:txBody>
        </p:sp>
        <p:sp>
          <p:nvSpPr>
            <p:cNvPr id="26" name="Rectangle 4"/>
            <p:cNvSpPr/>
            <p:nvPr/>
          </p:nvSpPr>
          <p:spPr bwMode="gray">
            <a:xfrm flipV="1">
              <a:off x="0" y="3573120"/>
              <a:ext cx="180000" cy="72000"/>
            </a:xfrm>
            <a:prstGeom prst="rect">
              <a:avLst/>
            </a:prstGeom>
            <a:grpFill/>
            <a:ln w="9525" algn="ctr">
              <a:noFill/>
              <a:miter lim="800000"/>
              <a:headEnd/>
              <a:tailEnd/>
            </a:ln>
            <a:effectLst/>
          </p:spPr>
          <p:txBody>
            <a:bodyPr/>
            <a:lstStyle/>
            <a:p>
              <a:pPr fontAlgn="base">
                <a:spcBef>
                  <a:spcPct val="50000"/>
                </a:spcBef>
                <a:spcAft>
                  <a:spcPct val="0"/>
                </a:spcAft>
                <a:defRPr/>
              </a:pPr>
              <a:endParaRPr lang="en-GB" dirty="0">
                <a:solidFill>
                  <a:srgbClr val="000000"/>
                </a:solidFill>
                <a:cs typeface="Arial" charset="0"/>
              </a:endParaRPr>
            </a:p>
          </p:txBody>
        </p:sp>
        <p:sp>
          <p:nvSpPr>
            <p:cNvPr id="27" name="Rectangle 26"/>
            <p:cNvSpPr/>
            <p:nvPr/>
          </p:nvSpPr>
          <p:spPr bwMode="gray">
            <a:xfrm>
              <a:off x="8892480" y="3573120"/>
              <a:ext cx="251520" cy="72000"/>
            </a:xfrm>
            <a:prstGeom prst="rect">
              <a:avLst/>
            </a:prstGeom>
            <a:grpFill/>
            <a:ln w="9525" algn="ctr">
              <a:noFill/>
              <a:miter lim="800000"/>
              <a:headEnd/>
              <a:tailEnd/>
            </a:ln>
            <a:effectLst/>
          </p:spPr>
          <p:txBody>
            <a:bodyPr/>
            <a:lstStyle/>
            <a:p>
              <a:pPr fontAlgn="base">
                <a:spcBef>
                  <a:spcPct val="50000"/>
                </a:spcBef>
                <a:spcAft>
                  <a:spcPct val="0"/>
                </a:spcAft>
                <a:defRPr/>
              </a:pPr>
              <a:endParaRPr lang="en-GB" dirty="0">
                <a:solidFill>
                  <a:srgbClr val="000000"/>
                </a:solidFill>
                <a:cs typeface="Arial" charset="0"/>
              </a:endParaRPr>
            </a:p>
          </p:txBody>
        </p:sp>
      </p:grpSp>
      <p:sp>
        <p:nvSpPr>
          <p:cNvPr id="34" name="Line 10"/>
          <p:cNvSpPr>
            <a:spLocks noChangeShapeType="1"/>
          </p:cNvSpPr>
          <p:nvPr/>
        </p:nvSpPr>
        <p:spPr bwMode="gray">
          <a:xfrm>
            <a:off x="179388" y="6381750"/>
            <a:ext cx="8713787" cy="0"/>
          </a:xfrm>
          <a:prstGeom prst="line">
            <a:avLst/>
          </a:prstGeom>
          <a:noFill/>
          <a:ln w="3175">
            <a:solidFill>
              <a:schemeClr val="tx1"/>
            </a:solidFill>
            <a:round/>
            <a:headEnd/>
            <a:tailEnd/>
          </a:ln>
        </p:spPr>
        <p:txBody>
          <a:bodyPr/>
          <a:lstStyle/>
          <a:p>
            <a:pPr>
              <a:defRPr/>
            </a:pPr>
            <a:endParaRPr lang="en-GB" dirty="0">
              <a:solidFill>
                <a:srgbClr val="000000"/>
              </a:solidFill>
              <a:cs typeface="Arial" charset="0"/>
            </a:endParaRPr>
          </a:p>
        </p:txBody>
      </p:sp>
      <p:sp>
        <p:nvSpPr>
          <p:cNvPr id="35" name="Text Box 8"/>
          <p:cNvSpPr txBox="1">
            <a:spLocks noChangeArrowheads="1"/>
          </p:cNvSpPr>
          <p:nvPr/>
        </p:nvSpPr>
        <p:spPr bwMode="gray">
          <a:xfrm>
            <a:off x="179388" y="6381750"/>
            <a:ext cx="7121525" cy="349250"/>
          </a:xfrm>
          <a:prstGeom prst="rect">
            <a:avLst/>
          </a:prstGeom>
          <a:noFill/>
          <a:ln w="9525">
            <a:noFill/>
            <a:miter lim="800000"/>
            <a:headEnd/>
            <a:tailEnd/>
          </a:ln>
          <a:effectLst/>
        </p:spPr>
        <p:txBody>
          <a:bodyPr lIns="0" tIns="72000" rIns="0" bIns="0">
            <a:spAutoFit/>
          </a:bodyPr>
          <a:lstStyle/>
          <a:p>
            <a:pPr>
              <a:spcBef>
                <a:spcPct val="40000"/>
              </a:spcBef>
              <a:defRPr/>
            </a:pPr>
            <a:r>
              <a:rPr lang="en-US" sz="900" dirty="0">
                <a:solidFill>
                  <a:srgbClr val="00338D"/>
                </a:solidFill>
                <a:cs typeface="Arial" charset="0"/>
              </a:rPr>
              <a:t>© 2011 KPMG LLP, a Delaware limited liability partnership and the U.S. member firm of the KPMG network of independent member firms affiliated with KPMG International Cooperative (“KPMG International”), a Swiss entity. All rights reserved. </a:t>
            </a:r>
          </a:p>
        </p:txBody>
      </p:sp>
      <p:sp>
        <p:nvSpPr>
          <p:cNvPr id="1032" name="Title Placeholder 45"/>
          <p:cNvSpPr>
            <a:spLocks noGrp="1"/>
          </p:cNvSpPr>
          <p:nvPr>
            <p:ph type="title"/>
          </p:nvPr>
        </p:nvSpPr>
        <p:spPr bwMode="gray">
          <a:xfrm>
            <a:off x="179388" y="115888"/>
            <a:ext cx="8713787" cy="576262"/>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endParaRPr lang="en-GB" smtClean="0"/>
          </a:p>
        </p:txBody>
      </p:sp>
      <p:sp>
        <p:nvSpPr>
          <p:cNvPr id="21" name="Slide Number Placeholder 6"/>
          <p:cNvSpPr>
            <a:spLocks noGrp="1"/>
          </p:cNvSpPr>
          <p:nvPr>
            <p:ph type="sldNum" sz="quarter" idx="4"/>
          </p:nvPr>
        </p:nvSpPr>
        <p:spPr bwMode="auto">
          <a:xfrm>
            <a:off x="8297863" y="6386513"/>
            <a:ext cx="658812" cy="279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ct val="40000"/>
              </a:spcBef>
              <a:spcAft>
                <a:spcPts val="0"/>
              </a:spcAft>
              <a:defRPr sz="900">
                <a:solidFill>
                  <a:srgbClr val="00338D"/>
                </a:solidFill>
                <a:latin typeface="+mn-lt"/>
                <a:cs typeface="+mn-cs"/>
              </a:defRPr>
            </a:lvl1pPr>
          </a:lstStyle>
          <a:p>
            <a:pPr>
              <a:defRPr/>
            </a:pPr>
            <a:fld id="{FB10BB45-A55F-45EB-AB5F-2225ADD14C1B}"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17" r:id="rId10"/>
  </p:sldLayoutIdLst>
  <p:hf hdr="0" ftr="0" dt="0"/>
  <p:txStyles>
    <p:titleStyle>
      <a:lvl1pPr algn="l" rtl="0" eaLnBrk="0" fontAlgn="base" hangingPunct="0">
        <a:spcBef>
          <a:spcPct val="0"/>
        </a:spcBef>
        <a:spcAft>
          <a:spcPct val="0"/>
        </a:spcAft>
        <a:defRPr lang="en-GB" sz="3000" b="1" kern="1200" dirty="0">
          <a:solidFill>
            <a:schemeClr val="bg1"/>
          </a:solidFill>
          <a:latin typeface="Arial"/>
          <a:ea typeface="+mj-ea"/>
          <a:cs typeface="Arial" pitchFamily="34" charset="0"/>
        </a:defRPr>
      </a:lvl1pPr>
      <a:lvl2pPr algn="l" rtl="0" eaLnBrk="0" fontAlgn="base" hangingPunct="0">
        <a:spcBef>
          <a:spcPct val="0"/>
        </a:spcBef>
        <a:spcAft>
          <a:spcPct val="0"/>
        </a:spcAft>
        <a:defRPr lang="en-GB" sz="3000" b="1" kern="1200" dirty="0">
          <a:solidFill>
            <a:schemeClr val="bg1"/>
          </a:solidFill>
          <a:latin typeface="Arial" pitchFamily="34" charset="0"/>
          <a:ea typeface="+mj-ea"/>
          <a:cs typeface="Arial" pitchFamily="34" charset="0"/>
        </a:defRPr>
      </a:lvl2pPr>
      <a:lvl3pPr algn="l" rtl="0" eaLnBrk="0" fontAlgn="base" hangingPunct="0">
        <a:spcBef>
          <a:spcPct val="0"/>
        </a:spcBef>
        <a:spcAft>
          <a:spcPct val="0"/>
        </a:spcAft>
        <a:defRPr lang="en-GB" sz="3000" b="1" kern="1200" dirty="0">
          <a:solidFill>
            <a:schemeClr val="bg1"/>
          </a:solidFill>
          <a:latin typeface="Arial" pitchFamily="34" charset="0"/>
          <a:ea typeface="+mj-ea"/>
          <a:cs typeface="Arial" pitchFamily="34" charset="0"/>
        </a:defRPr>
      </a:lvl3pPr>
      <a:lvl4pPr algn="l" rtl="0" eaLnBrk="0" fontAlgn="base" hangingPunct="0">
        <a:spcBef>
          <a:spcPct val="0"/>
        </a:spcBef>
        <a:spcAft>
          <a:spcPct val="0"/>
        </a:spcAft>
        <a:defRPr lang="en-GB" sz="3000" b="1" kern="1200" dirty="0">
          <a:solidFill>
            <a:schemeClr val="bg1"/>
          </a:solidFill>
          <a:latin typeface="Arial" pitchFamily="34" charset="0"/>
          <a:ea typeface="+mj-ea"/>
          <a:cs typeface="Arial" pitchFamily="34" charset="0"/>
        </a:defRPr>
      </a:lvl4pPr>
      <a:lvl5pPr algn="l" rtl="0" eaLnBrk="0" fontAlgn="base" hangingPunct="0">
        <a:spcBef>
          <a:spcPct val="0"/>
        </a:spcBef>
        <a:spcAft>
          <a:spcPct val="0"/>
        </a:spcAft>
        <a:defRPr lang="en-GB" sz="3000" b="1" kern="1200" dirty="0">
          <a:solidFill>
            <a:schemeClr val="bg1"/>
          </a:solidFill>
          <a:latin typeface="Arial" pitchFamily="34" charset="0"/>
          <a:ea typeface="+mj-ea"/>
          <a:cs typeface="Arial" pitchFamily="34" charset="0"/>
        </a:defRPr>
      </a:lvl5pPr>
      <a:lvl6pPr eaLnBrk="1" hangingPunct="1">
        <a:defRPr lang="en-GB" sz="1800" b="1" kern="1200" noProof="0" dirty="0">
          <a:solidFill>
            <a:schemeClr val="bg1"/>
          </a:solidFill>
          <a:latin typeface="Arial" pitchFamily="34" charset="0"/>
          <a:ea typeface="+mj-ea"/>
          <a:cs typeface="Arial" pitchFamily="34" charset="0"/>
        </a:defRPr>
      </a:lvl6pPr>
      <a:lvl7pPr eaLnBrk="1" hangingPunct="1">
        <a:defRPr lang="en-GB" sz="1800" b="1" kern="1200" noProof="0" dirty="0">
          <a:solidFill>
            <a:schemeClr val="bg1"/>
          </a:solidFill>
          <a:latin typeface="Arial" pitchFamily="34" charset="0"/>
          <a:ea typeface="+mj-ea"/>
          <a:cs typeface="Arial" pitchFamily="34" charset="0"/>
        </a:defRPr>
      </a:lvl7pPr>
      <a:lvl8pPr eaLnBrk="1" hangingPunct="1">
        <a:defRPr lang="en-GB" sz="1800" b="1" kern="1200" noProof="0" dirty="0">
          <a:solidFill>
            <a:schemeClr val="bg1"/>
          </a:solidFill>
          <a:latin typeface="Arial" pitchFamily="34" charset="0"/>
          <a:ea typeface="+mj-ea"/>
          <a:cs typeface="Arial" pitchFamily="34" charset="0"/>
        </a:defRPr>
      </a:lvl8pPr>
      <a:lvl9pPr eaLnBrk="1" hangingPunct="1">
        <a:defRPr lang="en-GB" sz="1800" b="1" kern="1200" noProof="0" dirty="0">
          <a:solidFill>
            <a:schemeClr val="bg1"/>
          </a:solidFill>
          <a:latin typeface="Arial" pitchFamily="34" charset="0"/>
          <a:ea typeface="+mj-ea"/>
          <a:cs typeface="Arial" pitchFamily="34" charset="0"/>
        </a:defRPr>
      </a:lvl9pPr>
    </p:titleStyle>
    <p:bodyStyle>
      <a:lvl1pPr marL="342900" indent="-342900" algn="l" rtl="0" eaLnBrk="0" fontAlgn="base" hangingPunct="0">
        <a:spcBef>
          <a:spcPts val="1200"/>
        </a:spcBef>
        <a:spcAft>
          <a:spcPct val="0"/>
        </a:spcAft>
        <a:buFont typeface="Arial" charset="0"/>
        <a:defRPr lang="en-US" sz="2400" b="1" kern="1200" dirty="0">
          <a:solidFill>
            <a:srgbClr val="00338D"/>
          </a:solidFill>
          <a:latin typeface="Arial"/>
          <a:ea typeface="+mn-ea"/>
          <a:cs typeface="Arial" pitchFamily="34" charset="0"/>
        </a:defRPr>
      </a:lvl1pPr>
      <a:lvl2pPr marL="742950" indent="-285750" algn="l" rtl="0" eaLnBrk="0" fontAlgn="base" hangingPunct="0">
        <a:spcBef>
          <a:spcPts val="1200"/>
        </a:spcBef>
        <a:spcAft>
          <a:spcPct val="0"/>
        </a:spcAft>
        <a:buFont typeface="Arial" charset="0"/>
        <a:defRPr lang="en-US" sz="2400" kern="1200" dirty="0">
          <a:solidFill>
            <a:schemeClr val="tx1"/>
          </a:solidFill>
          <a:latin typeface="Arial"/>
          <a:ea typeface="+mn-ea"/>
          <a:cs typeface="Arial" pitchFamily="34" charset="0"/>
        </a:defRPr>
      </a:lvl2pPr>
      <a:lvl3pPr marL="273050" indent="-273050" algn="l" rtl="0" eaLnBrk="0" fontAlgn="base" hangingPunct="0">
        <a:spcBef>
          <a:spcPts val="1200"/>
        </a:spcBef>
        <a:spcAft>
          <a:spcPct val="0"/>
        </a:spcAft>
        <a:buClr>
          <a:srgbClr val="00338D"/>
        </a:buClr>
        <a:buFont typeface="Symbol" pitchFamily="18" charset="2"/>
        <a:buChar char="·"/>
        <a:defRPr lang="en-US" sz="2400" kern="1200" dirty="0">
          <a:solidFill>
            <a:schemeClr val="tx1"/>
          </a:solidFill>
          <a:latin typeface="Arial"/>
          <a:ea typeface="+mn-ea"/>
          <a:cs typeface="Arial" pitchFamily="34" charset="0"/>
        </a:defRPr>
      </a:lvl3pPr>
      <a:lvl4pPr marL="536575" indent="-263525" algn="l" rtl="0" eaLnBrk="0" fontAlgn="base" hangingPunct="0">
        <a:spcBef>
          <a:spcPts val="1200"/>
        </a:spcBef>
        <a:spcAft>
          <a:spcPct val="0"/>
        </a:spcAft>
        <a:buClr>
          <a:srgbClr val="00338D"/>
        </a:buClr>
        <a:buFont typeface="Arial" charset="0"/>
        <a:buChar char="–"/>
        <a:defRPr lang="en-US" sz="2400" kern="1200" dirty="0">
          <a:solidFill>
            <a:schemeClr val="tx1"/>
          </a:solidFill>
          <a:latin typeface="Arial"/>
          <a:ea typeface="+mn-ea"/>
          <a:cs typeface="Arial" pitchFamily="34" charset="0"/>
        </a:defRPr>
      </a:lvl4pPr>
      <a:lvl5pPr marL="809625" indent="-271463" algn="l" rtl="0" eaLnBrk="0" fontAlgn="base" hangingPunct="0">
        <a:spcBef>
          <a:spcPts val="1200"/>
        </a:spcBef>
        <a:spcAft>
          <a:spcPct val="0"/>
        </a:spcAft>
        <a:buClr>
          <a:srgbClr val="00338D"/>
        </a:buClr>
        <a:buFont typeface="Symbol" pitchFamily="18" charset="2"/>
        <a:buChar char="·"/>
        <a:defRPr lang="en-GB" sz="2400" kern="1200" dirty="0">
          <a:solidFill>
            <a:schemeClr val="tx1"/>
          </a:solidFill>
          <a:latin typeface="Arial"/>
          <a:ea typeface="+mn-ea"/>
          <a:cs typeface="Arial" pitchFamily="34" charset="0"/>
        </a:defRPr>
      </a:lvl5pPr>
      <a:lvl6pPr marL="1082675" indent="-273050" algn="l" defTabSz="893763"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6pPr>
      <a:lvl7pPr marL="1344613" indent="-266700" algn="l" defTabSz="914400" rtl="0" eaLnBrk="1" latinLnBrk="0" hangingPunct="1">
        <a:lnSpc>
          <a:spcPct val="100000"/>
        </a:lnSpc>
        <a:spcBef>
          <a:spcPts val="1200"/>
        </a:spcBef>
        <a:buClr>
          <a:srgbClr val="97989A"/>
        </a:buClr>
        <a:buFont typeface="Arial" pitchFamily="34" charset="0"/>
        <a:buChar char="■"/>
        <a:defRPr lang="en-GB" sz="1600" kern="1200" baseline="0" dirty="0" smtClean="0">
          <a:solidFill>
            <a:schemeClr val="tx1"/>
          </a:solidFill>
          <a:latin typeface="Arial"/>
          <a:ea typeface="+mn-ea"/>
          <a:cs typeface="Arial" pitchFamily="34" charset="0"/>
        </a:defRPr>
      </a:lvl7pPr>
      <a:lvl8pPr marL="1619250" indent="-274638"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mn-cs"/>
        </a:defRPr>
      </a:lvl8pPr>
      <a:lvl9pPr marL="1876425" indent="-257175"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a:r>
              <a:rPr lang="en-US" smtClean="0"/>
              <a:t>Draft of January 14, 2011</a:t>
            </a:r>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D5762-3BDC-484D-9503-7EA6D5A9A8CE}" type="slidenum">
              <a:rPr lang="en-GB" smtClean="0"/>
              <a:pPr/>
              <a:t>‹#›</a:t>
            </a:fld>
            <a:endParaRPr lang="en-GB" dirty="0"/>
          </a:p>
        </p:txBody>
      </p:sp>
      <p:pic>
        <p:nvPicPr>
          <p:cNvPr id="7" name="Picture 18" descr="Top1.png"/>
          <p:cNvPicPr>
            <a:picLocks noChangeAspect="1"/>
          </p:cNvPicPr>
          <p:nvPr userDrawn="1"/>
        </p:nvPicPr>
        <p:blipFill>
          <a:blip r:embed="rId15" cstate="print"/>
          <a:srcRect/>
          <a:stretch>
            <a:fillRect/>
          </a:stretch>
        </p:blipFill>
        <p:spPr bwMode="auto">
          <a:xfrm>
            <a:off x="-7938" y="-7938"/>
            <a:ext cx="9144001" cy="84772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2" descr="PowerPoint-Graphics-5_US"/>
          <p:cNvPicPr>
            <a:picLocks noChangeAspect="1" noChangeArrowheads="1"/>
          </p:cNvPicPr>
          <p:nvPr/>
        </p:nvPicPr>
        <p:blipFill>
          <a:blip r:embed="rId3" cstate="print"/>
          <a:srcRect/>
          <a:stretch>
            <a:fillRect/>
          </a:stretch>
        </p:blipFill>
        <p:spPr bwMode="auto">
          <a:xfrm>
            <a:off x="0" y="0"/>
            <a:ext cx="9177338" cy="6884988"/>
          </a:xfrm>
          <a:prstGeom prst="rect">
            <a:avLst/>
          </a:prstGeom>
          <a:noFill/>
          <a:ln w="9525">
            <a:noFill/>
            <a:miter lim="800000"/>
            <a:headEnd/>
            <a:tailEnd/>
          </a:ln>
        </p:spPr>
      </p:pic>
      <p:sp>
        <p:nvSpPr>
          <p:cNvPr id="11" name="Title 3"/>
          <p:cNvSpPr>
            <a:spLocks noGrp="1"/>
          </p:cNvSpPr>
          <p:nvPr>
            <p:ph type="title"/>
          </p:nvPr>
        </p:nvSpPr>
        <p:spPr>
          <a:xfrm>
            <a:off x="3314700" y="2073796"/>
            <a:ext cx="5829300" cy="2498204"/>
          </a:xfrm>
        </p:spPr>
        <p:txBody>
          <a:bodyPr/>
          <a:lstStyle/>
          <a:p>
            <a:r>
              <a:rPr lang="en-US" sz="3000" dirty="0" smtClean="0">
                <a:effectLst>
                  <a:outerShdw blurRad="38100" dist="38100" dir="2700000" algn="tl">
                    <a:srgbClr val="000000">
                      <a:alpha val="43137"/>
                    </a:srgbClr>
                  </a:outerShdw>
                </a:effectLst>
              </a:rPr>
              <a:t/>
            </a:r>
            <a:br>
              <a:rPr lang="en-US" sz="30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Investments: Section 166, Distressed Debt Accrual</a:t>
            </a:r>
            <a:r>
              <a:rPr lang="en-US" dirty="0" smtClean="0"/>
              <a:t/>
            </a:r>
            <a:br>
              <a:rPr lang="en-US" dirty="0" smtClean="0"/>
            </a:br>
            <a:endParaRPr lang="en-GB" dirty="0"/>
          </a:p>
        </p:txBody>
      </p:sp>
      <p:sp>
        <p:nvSpPr>
          <p:cNvPr id="12" name="Text Box 19"/>
          <p:cNvSpPr txBox="1">
            <a:spLocks noChangeArrowheads="1"/>
          </p:cNvSpPr>
          <p:nvPr/>
        </p:nvSpPr>
        <p:spPr bwMode="white">
          <a:xfrm>
            <a:off x="3667124" y="5277868"/>
            <a:ext cx="2348268" cy="1516063"/>
          </a:xfrm>
          <a:prstGeom prst="rect">
            <a:avLst/>
          </a:prstGeom>
          <a:noFill/>
          <a:ln w="9525">
            <a:noFill/>
            <a:miter lim="800000"/>
            <a:headEnd/>
            <a:tailEnd/>
          </a:ln>
          <a:effectLst/>
        </p:spPr>
        <p:txBody>
          <a:bodyPr anchor="b"/>
          <a:lstStyle/>
          <a:p>
            <a:pPr fontAlgn="base">
              <a:lnSpc>
                <a:spcPct val="95000"/>
              </a:lnSpc>
              <a:spcBef>
                <a:spcPct val="50000"/>
              </a:spcBef>
              <a:spcAft>
                <a:spcPct val="0"/>
              </a:spcAft>
              <a:defRPr/>
            </a:pPr>
            <a:endParaRPr lang="en-US" sz="1100" b="1" dirty="0">
              <a:solidFill>
                <a:srgbClr val="FFFFFF"/>
              </a:solidFill>
            </a:endParaRPr>
          </a:p>
        </p:txBody>
      </p:sp>
      <p:sp>
        <p:nvSpPr>
          <p:cNvPr id="9" name="Text Box 19"/>
          <p:cNvSpPr txBox="1">
            <a:spLocks noChangeArrowheads="1"/>
          </p:cNvSpPr>
          <p:nvPr/>
        </p:nvSpPr>
        <p:spPr bwMode="white">
          <a:xfrm>
            <a:off x="5857875" y="5278437"/>
            <a:ext cx="2029968" cy="1516063"/>
          </a:xfrm>
          <a:prstGeom prst="rect">
            <a:avLst/>
          </a:prstGeom>
          <a:noFill/>
          <a:ln w="9525">
            <a:noFill/>
            <a:miter lim="800000"/>
            <a:headEnd/>
            <a:tailEnd/>
          </a:ln>
          <a:effectLst/>
        </p:spPr>
        <p:txBody>
          <a:bodyPr anchor="b"/>
          <a:lstStyle/>
          <a:p>
            <a:pPr fontAlgn="base">
              <a:lnSpc>
                <a:spcPct val="95000"/>
              </a:lnSpc>
              <a:spcBef>
                <a:spcPct val="50000"/>
              </a:spcBef>
              <a:spcAft>
                <a:spcPct val="0"/>
              </a:spcAft>
              <a:defRPr/>
            </a:pPr>
            <a:endParaRPr lang="en-US" sz="1100" b="1" dirty="0">
              <a:solidFill>
                <a:srgbClr val="FFFFFF"/>
              </a:solidFill>
            </a:endParaRPr>
          </a:p>
          <a:p>
            <a:pPr fontAlgn="base">
              <a:lnSpc>
                <a:spcPct val="95000"/>
              </a:lnSpc>
              <a:spcBef>
                <a:spcPct val="50000"/>
              </a:spcBef>
              <a:spcAft>
                <a:spcPct val="0"/>
              </a:spcAft>
              <a:defRPr/>
            </a:pPr>
            <a:endParaRPr lang="en-US" sz="1100" b="1" dirty="0">
              <a:solidFill>
                <a:srgbClr val="FFFFFF"/>
              </a:solidFill>
            </a:endParaRPr>
          </a:p>
          <a:p>
            <a:pPr fontAlgn="base">
              <a:lnSpc>
                <a:spcPct val="95000"/>
              </a:lnSpc>
              <a:spcBef>
                <a:spcPct val="50000"/>
              </a:spcBef>
              <a:spcAft>
                <a:spcPct val="0"/>
              </a:spcAft>
              <a:defRPr/>
            </a:pPr>
            <a:endParaRPr lang="en-US" sz="1100" b="1" dirty="0">
              <a:solidFill>
                <a:srgbClr val="FFFFFF"/>
              </a:solidFill>
            </a:endParaRPr>
          </a:p>
          <a:p>
            <a:pPr fontAlgn="base">
              <a:lnSpc>
                <a:spcPct val="95000"/>
              </a:lnSpc>
              <a:spcBef>
                <a:spcPct val="50000"/>
              </a:spcBef>
              <a:spcAft>
                <a:spcPct val="0"/>
              </a:spcAft>
              <a:defRPr/>
            </a:pPr>
            <a:endParaRPr lang="en-US" sz="1100" b="1" dirty="0">
              <a:solidFill>
                <a:srgbClr val="FFFFFF"/>
              </a:solidFill>
            </a:endParaRPr>
          </a:p>
          <a:p>
            <a:pPr fontAlgn="base">
              <a:lnSpc>
                <a:spcPct val="95000"/>
              </a:lnSpc>
              <a:spcBef>
                <a:spcPct val="50000"/>
              </a:spcBef>
              <a:spcAft>
                <a:spcPct val="0"/>
              </a:spcAft>
              <a:defRPr/>
            </a:pPr>
            <a:r>
              <a:rPr lang="en-US" sz="1100" b="1" dirty="0">
                <a:solidFill>
                  <a:srgbClr val="FFFFFF"/>
                </a:solidFill>
              </a:rPr>
              <a:t/>
            </a:r>
            <a:br>
              <a:rPr lang="en-US" sz="1100" b="1" dirty="0">
                <a:solidFill>
                  <a:srgbClr val="FFFFFF"/>
                </a:solidFill>
              </a:rPr>
            </a:br>
            <a:r>
              <a:rPr lang="en-US" sz="1100" b="1" dirty="0">
                <a:solidFill>
                  <a:srgbClr val="FFFFFF"/>
                </a:solidFill>
              </a:rPr>
              <a:t> </a:t>
            </a:r>
          </a:p>
        </p:txBody>
      </p:sp>
      <p:sp>
        <p:nvSpPr>
          <p:cNvPr id="10" name="TextBox 9"/>
          <p:cNvSpPr txBox="1"/>
          <p:nvPr/>
        </p:nvSpPr>
        <p:spPr>
          <a:xfrm>
            <a:off x="2971800" y="4267200"/>
            <a:ext cx="5943600" cy="369332"/>
          </a:xfrm>
          <a:prstGeom prst="rect">
            <a:avLst/>
          </a:prstGeom>
          <a:noFill/>
        </p:spPr>
        <p:txBody>
          <a:bodyPr wrap="square" rtlCol="0">
            <a:spAutoFit/>
          </a:bodyPr>
          <a:lstStyle/>
          <a:p>
            <a:pPr algn="ctr"/>
            <a:r>
              <a:rPr lang="en-US" dirty="0" smtClean="0">
                <a:solidFill>
                  <a:schemeClr val="bg1"/>
                </a:solidFill>
              </a:rPr>
              <a:t>May 31</a:t>
            </a:r>
            <a:r>
              <a:rPr lang="en-US" baseline="30000" dirty="0" smtClean="0">
                <a:solidFill>
                  <a:schemeClr val="bg1"/>
                </a:solidFill>
              </a:rPr>
              <a:t>st</a:t>
            </a:r>
            <a:r>
              <a:rPr lang="en-US" dirty="0" smtClean="0">
                <a:solidFill>
                  <a:schemeClr val="bg1"/>
                </a:solidFill>
              </a:rPr>
              <a:t> , 2012</a:t>
            </a:r>
            <a:endParaRPr lang="en-US" dirty="0">
              <a:solidFill>
                <a:schemeClr val="bg1"/>
              </a:solidFill>
            </a:endParaRPr>
          </a:p>
        </p:txBody>
      </p:sp>
      <p:sp>
        <p:nvSpPr>
          <p:cNvPr id="13" name="TextBox 12"/>
          <p:cNvSpPr txBox="1"/>
          <p:nvPr/>
        </p:nvSpPr>
        <p:spPr>
          <a:xfrm>
            <a:off x="2590800" y="5029200"/>
            <a:ext cx="6096000" cy="1200329"/>
          </a:xfrm>
          <a:prstGeom prst="rect">
            <a:avLst/>
          </a:prstGeom>
          <a:noFill/>
        </p:spPr>
        <p:txBody>
          <a:bodyPr wrap="square" rtlCol="0">
            <a:spAutoFit/>
          </a:bodyPr>
          <a:lstStyle/>
          <a:p>
            <a:r>
              <a:rPr lang="en-US" dirty="0" smtClean="0">
                <a:solidFill>
                  <a:schemeClr val="bg1"/>
                </a:solidFill>
              </a:rPr>
              <a:t>Panelists:   Mark Price-KPMG</a:t>
            </a:r>
          </a:p>
          <a:p>
            <a:r>
              <a:rPr lang="en-US" dirty="0">
                <a:solidFill>
                  <a:schemeClr val="bg1"/>
                </a:solidFill>
              </a:rPr>
              <a:t>	 </a:t>
            </a:r>
            <a:r>
              <a:rPr lang="en-US" dirty="0" smtClean="0">
                <a:solidFill>
                  <a:schemeClr val="bg1"/>
                </a:solidFill>
              </a:rPr>
              <a:t>   John Rogers-IRS Office of Chief Counsel (</a:t>
            </a:r>
            <a:r>
              <a:rPr lang="en-US" dirty="0" err="1" smtClean="0">
                <a:solidFill>
                  <a:schemeClr val="bg1"/>
                </a:solidFill>
              </a:rPr>
              <a:t>FIP</a:t>
            </a:r>
            <a:r>
              <a:rPr lang="en-US" dirty="0" smtClean="0">
                <a:solidFill>
                  <a:schemeClr val="bg1"/>
                </a:solidFill>
              </a:rPr>
              <a:t>)</a:t>
            </a:r>
          </a:p>
          <a:p>
            <a:r>
              <a:rPr lang="en-US" dirty="0">
                <a:solidFill>
                  <a:schemeClr val="bg1"/>
                </a:solidFill>
              </a:rPr>
              <a:t>	 </a:t>
            </a:r>
            <a:r>
              <a:rPr lang="en-US" dirty="0" smtClean="0">
                <a:solidFill>
                  <a:schemeClr val="bg1"/>
                </a:solidFill>
              </a:rPr>
              <a:t>   Thomas Moran-The Hartford</a:t>
            </a:r>
          </a:p>
          <a:p>
            <a:r>
              <a:rPr lang="en-US" dirty="0">
                <a:solidFill>
                  <a:schemeClr val="bg1"/>
                </a:solidFill>
              </a:rPr>
              <a:t>	</a:t>
            </a:r>
            <a:r>
              <a:rPr lang="en-US" dirty="0" smtClean="0">
                <a:solidFill>
                  <a:schemeClr val="bg1"/>
                </a:solidFill>
              </a:rPr>
              <a:t>     Pam </a:t>
            </a:r>
            <a:r>
              <a:rPr lang="en-US" dirty="0" err="1" smtClean="0">
                <a:solidFill>
                  <a:schemeClr val="bg1"/>
                </a:solidFill>
              </a:rPr>
              <a:t>Biesecker</a:t>
            </a:r>
            <a:r>
              <a:rPr lang="en-US" dirty="0" smtClean="0">
                <a:solidFill>
                  <a:schemeClr val="bg1"/>
                </a:solidFill>
              </a:rPr>
              <a:t>-Nationwide</a:t>
            </a:r>
            <a:endParaRPr lang="en-US" dirty="0">
              <a:solidFill>
                <a:schemeClr val="bg1"/>
              </a:solidFill>
            </a:endParaRPr>
          </a:p>
        </p:txBody>
      </p:sp>
      <p:sp>
        <p:nvSpPr>
          <p:cNvPr id="14" name="Slide Number Placeholder 13"/>
          <p:cNvSpPr>
            <a:spLocks noGrp="1"/>
          </p:cNvSpPr>
          <p:nvPr>
            <p:ph type="sldNum" sz="quarter" idx="10"/>
          </p:nvPr>
        </p:nvSpPr>
        <p:spPr/>
        <p:txBody>
          <a:bodyPr/>
          <a:lstStyle/>
          <a:p>
            <a:pPr>
              <a:defRPr/>
            </a:pPr>
            <a:fld id="{DBE74015-DB78-4567-B848-1A1C1CE11680}" type="slidenum">
              <a:rPr lang="en-US" smtClean="0"/>
              <a:pPr>
                <a:defRPr/>
              </a:pPr>
              <a:t>1</a:t>
            </a:fld>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000" y="0"/>
            <a:ext cx="8805600" cy="914400"/>
          </a:xfrm>
        </p:spPr>
        <p:txBody>
          <a:bodyPr>
            <a:normAutofit fontScale="90000"/>
          </a:bodyPr>
          <a:lstStyle/>
          <a:p>
            <a:pPr algn="ctr"/>
            <a:r>
              <a:rPr lang="en-US" sz="3200" b="1" dirty="0" smtClean="0">
                <a:solidFill>
                  <a:schemeClr val="bg1"/>
                </a:solidFill>
                <a:latin typeface="Arial" pitchFamily="34" charset="0"/>
                <a:cs typeface="Arial" pitchFamily="34" charset="0"/>
              </a:rPr>
              <a:t>Industry’s IIR Safe Harbor Proposal - Conclusive Presumption Requirements</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44000" y="990600"/>
            <a:ext cx="8769600" cy="5181600"/>
          </a:xfrm>
        </p:spPr>
        <p:txBody>
          <a:bodyPr>
            <a:noAutofit/>
          </a:bodyPr>
          <a:lstStyle/>
          <a:p>
            <a:pPr>
              <a:spcBef>
                <a:spcPts val="0"/>
              </a:spcBef>
            </a:pPr>
            <a:r>
              <a:rPr lang="en-US" sz="2200" dirty="0" smtClean="0">
                <a:solidFill>
                  <a:schemeClr val="tx2"/>
                </a:solidFill>
                <a:latin typeface="Arial" pitchFamily="34" charset="0"/>
                <a:cs typeface="Arial" pitchFamily="34" charset="0"/>
              </a:rPr>
              <a:t>The company must be regulated by a state or the District of Columbia as an insurance company and subject to taxation under Subchapter L of the Code.</a:t>
            </a:r>
          </a:p>
          <a:p>
            <a:pPr>
              <a:spcBef>
                <a:spcPts val="0"/>
              </a:spcBef>
              <a:buNone/>
            </a:pPr>
            <a:endParaRPr lang="en-US" sz="1000" dirty="0" smtClean="0">
              <a:solidFill>
                <a:schemeClr val="tx2"/>
              </a:solidFill>
              <a:latin typeface="Arial" pitchFamily="34" charset="0"/>
              <a:cs typeface="Arial" pitchFamily="34" charset="0"/>
            </a:endParaRPr>
          </a:p>
          <a:p>
            <a:pPr>
              <a:spcBef>
                <a:spcPts val="0"/>
              </a:spcBef>
              <a:buFont typeface="Arial" pitchFamily="34" charset="0"/>
              <a:buChar char="•"/>
            </a:pPr>
            <a:r>
              <a:rPr lang="en-US" sz="2200" dirty="0" smtClean="0">
                <a:solidFill>
                  <a:schemeClr val="tx2"/>
                </a:solidFill>
                <a:latin typeface="Arial" pitchFamily="34" charset="0"/>
                <a:cs typeface="Arial" pitchFamily="34" charset="0"/>
              </a:rPr>
              <a:t>The company must file an Annual Statement for which the regulator has examination authority.</a:t>
            </a:r>
          </a:p>
          <a:p>
            <a:pPr>
              <a:spcBef>
                <a:spcPts val="0"/>
              </a:spcBef>
            </a:pPr>
            <a:endParaRPr lang="en-US" sz="1000" dirty="0" smtClean="0">
              <a:solidFill>
                <a:schemeClr val="tx2"/>
              </a:solidFill>
              <a:latin typeface="Arial" pitchFamily="34" charset="0"/>
              <a:cs typeface="Arial" pitchFamily="34" charset="0"/>
            </a:endParaRPr>
          </a:p>
          <a:p>
            <a:pPr>
              <a:spcBef>
                <a:spcPts val="0"/>
              </a:spcBef>
              <a:buFont typeface="Arial" pitchFamily="34" charset="0"/>
              <a:buChar char="•"/>
            </a:pPr>
            <a:r>
              <a:rPr lang="en-US" sz="2200" dirty="0" smtClean="0">
                <a:solidFill>
                  <a:schemeClr val="tx2"/>
                </a:solidFill>
                <a:latin typeface="Arial" pitchFamily="34" charset="0"/>
                <a:cs typeface="Arial" pitchFamily="34" charset="0"/>
              </a:rPr>
              <a:t>The company must charge the debt off on its Annual Statement.</a:t>
            </a:r>
          </a:p>
          <a:p>
            <a:pPr>
              <a:spcBef>
                <a:spcPts val="0"/>
              </a:spcBef>
              <a:buFont typeface="Arial" pitchFamily="34" charset="0"/>
              <a:buChar char="•"/>
            </a:pPr>
            <a:endParaRPr lang="en-US" sz="1000" dirty="0" smtClean="0">
              <a:solidFill>
                <a:schemeClr val="tx2"/>
              </a:solidFill>
              <a:latin typeface="Arial" pitchFamily="34" charset="0"/>
              <a:cs typeface="Arial" pitchFamily="34" charset="0"/>
            </a:endParaRPr>
          </a:p>
          <a:p>
            <a:pPr>
              <a:spcBef>
                <a:spcPts val="0"/>
              </a:spcBef>
              <a:buFont typeface="Arial" pitchFamily="34" charset="0"/>
              <a:buChar char="•"/>
            </a:pPr>
            <a:r>
              <a:rPr lang="en-US" sz="2200" dirty="0" smtClean="0">
                <a:solidFill>
                  <a:schemeClr val="tx2"/>
                </a:solidFill>
                <a:latin typeface="Arial" pitchFamily="34" charset="0"/>
                <a:cs typeface="Arial" pitchFamily="34" charset="0"/>
              </a:rPr>
              <a:t>The company must certify in a letter to its regulator or disclose in a footnote or schedule in </a:t>
            </a:r>
            <a:r>
              <a:rPr lang="en-US" sz="2200" dirty="0" err="1" smtClean="0">
                <a:solidFill>
                  <a:schemeClr val="tx2"/>
                </a:solidFill>
                <a:latin typeface="Arial" pitchFamily="34" charset="0"/>
                <a:cs typeface="Arial" pitchFamily="34" charset="0"/>
              </a:rPr>
              <a:t>it’s</a:t>
            </a:r>
            <a:r>
              <a:rPr lang="en-US" sz="2200" dirty="0" smtClean="0">
                <a:solidFill>
                  <a:schemeClr val="tx2"/>
                </a:solidFill>
                <a:latin typeface="Arial" pitchFamily="34" charset="0"/>
                <a:cs typeface="Arial" pitchFamily="34" charset="0"/>
              </a:rPr>
              <a:t> Annual Statement (a) the amount of the charge-off that is in compliance with the Statement of Statutory Accounting Principle (</a:t>
            </a:r>
            <a:r>
              <a:rPr lang="en-US" sz="2200" dirty="0" err="1" smtClean="0">
                <a:solidFill>
                  <a:schemeClr val="tx2"/>
                </a:solidFill>
                <a:latin typeface="Arial" pitchFamily="34" charset="0"/>
                <a:cs typeface="Arial" pitchFamily="34" charset="0"/>
              </a:rPr>
              <a:t>SSAP</a:t>
            </a:r>
            <a:r>
              <a:rPr lang="en-US" sz="2200" dirty="0" smtClean="0">
                <a:solidFill>
                  <a:schemeClr val="tx2"/>
                </a:solidFill>
                <a:latin typeface="Arial" pitchFamily="34" charset="0"/>
                <a:cs typeface="Arial" pitchFamily="34" charset="0"/>
              </a:rPr>
              <a:t>) applicable to the type of debt, (b) the post-impairment statutory carrying value of the debt under the applicable </a:t>
            </a:r>
            <a:r>
              <a:rPr lang="en-US" sz="2200" dirty="0" err="1" smtClean="0">
                <a:solidFill>
                  <a:schemeClr val="tx2"/>
                </a:solidFill>
                <a:latin typeface="Arial" pitchFamily="34" charset="0"/>
                <a:cs typeface="Arial" pitchFamily="34" charset="0"/>
              </a:rPr>
              <a:t>SSAP</a:t>
            </a:r>
            <a:r>
              <a:rPr lang="en-US" sz="2200" dirty="0" smtClean="0">
                <a:solidFill>
                  <a:schemeClr val="tx2"/>
                </a:solidFill>
                <a:latin typeface="Arial" pitchFamily="34" charset="0"/>
                <a:cs typeface="Arial" pitchFamily="34" charset="0"/>
              </a:rPr>
              <a:t>, and (c) if there is a non-credit-related portion of the charge-off, the amount of that portion.</a:t>
            </a:r>
          </a:p>
        </p:txBody>
      </p:sp>
      <p:sp>
        <p:nvSpPr>
          <p:cNvPr id="4" name="Rectangle 3"/>
          <p:cNvSpPr/>
          <p:nvPr/>
        </p:nvSpPr>
        <p:spPr>
          <a:xfrm>
            <a:off x="8740248" y="6444734"/>
            <a:ext cx="418704" cy="369332"/>
          </a:xfrm>
          <a:prstGeom prst="rect">
            <a:avLst/>
          </a:prstGeom>
        </p:spPr>
        <p:txBody>
          <a:bodyPr wrap="none">
            <a:spAutoFit/>
          </a:bodyPr>
          <a:lstStyle/>
          <a:p>
            <a:pPr>
              <a:buNone/>
            </a:pPr>
            <a:fld id="{CD7C2985-E62F-48F2-950E-7A60971C1D56}" type="slidenum">
              <a:rPr lang="en-US" smtClean="0">
                <a:solidFill>
                  <a:schemeClr val="tx2"/>
                </a:solidFill>
              </a:rPr>
              <a:pPr>
                <a:buNone/>
              </a:pPr>
              <a:t>10</a:t>
            </a:fld>
            <a:endParaRPr lang="en-US" dirty="0">
              <a:solidFill>
                <a:schemeClr val="tx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05600" cy="914400"/>
          </a:xfrm>
        </p:spPr>
        <p:txBody>
          <a:bodyPr>
            <a:normAutofit fontScale="90000"/>
          </a:bodyPr>
          <a:lstStyle/>
          <a:p>
            <a:pPr algn="ctr"/>
            <a:r>
              <a:rPr lang="en-US" sz="3200" b="1" dirty="0" smtClean="0">
                <a:solidFill>
                  <a:schemeClr val="bg1"/>
                </a:solidFill>
                <a:latin typeface="Arial" pitchFamily="34" charset="0"/>
                <a:cs typeface="Arial" pitchFamily="34" charset="0"/>
              </a:rPr>
              <a:t>Industry’s IIR Safe Harbor Proposal - Conclusive Presumption Requirements (Cont’d)</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222000" y="990600"/>
            <a:ext cx="8769600" cy="5428800"/>
          </a:xfrm>
        </p:spPr>
        <p:txBody>
          <a:bodyPr>
            <a:noAutofit/>
          </a:bodyPr>
          <a:lstStyle/>
          <a:p>
            <a:r>
              <a:rPr lang="en-US" sz="2000" dirty="0" smtClean="0">
                <a:solidFill>
                  <a:schemeClr val="tx2"/>
                </a:solidFill>
                <a:latin typeface="Arial" pitchFamily="34" charset="0"/>
                <a:cs typeface="Arial" pitchFamily="34" charset="0"/>
              </a:rPr>
              <a:t>The debt must qualify for a partial worthlessness deduction or wholly  worthless deduction under I.R.C. §166 or I.R.C. § 832(c)(6). Receivables for which impairments are accounted for other than under I.R.C. § 166 or </a:t>
            </a:r>
            <a:r>
              <a:rPr lang="en-US" sz="2000" dirty="0" err="1" smtClean="0">
                <a:solidFill>
                  <a:schemeClr val="tx2"/>
                </a:solidFill>
                <a:latin typeface="Arial" pitchFamily="34" charset="0"/>
                <a:cs typeface="Arial" pitchFamily="34" charset="0"/>
              </a:rPr>
              <a:t>I.R.C.</a:t>
            </a:r>
            <a:r>
              <a:rPr lang="en-US" sz="2000" dirty="0" smtClean="0">
                <a:solidFill>
                  <a:schemeClr val="tx2"/>
                </a:solidFill>
                <a:latin typeface="Arial" pitchFamily="34" charset="0"/>
                <a:cs typeface="Arial" pitchFamily="34" charset="0"/>
              </a:rPr>
              <a:t> § 832(c)(6) are not covered by conclusive presumption or the safe harbor method, and nothing in the safe harbor method shall be construed to address the treatment of items that are not deductable by an insurance company as a bad debt under I.R.C. § 166 or I.R.C. § 832(c)(6).</a:t>
            </a:r>
          </a:p>
          <a:p>
            <a:pPr>
              <a:buNone/>
            </a:pPr>
            <a:endParaRPr lang="en-US" sz="2000" dirty="0" smtClean="0">
              <a:solidFill>
                <a:schemeClr val="tx2"/>
              </a:solidFill>
              <a:latin typeface="Arial" pitchFamily="34" charset="0"/>
              <a:cs typeface="Arial" pitchFamily="34" charset="0"/>
            </a:endParaRPr>
          </a:p>
          <a:p>
            <a:r>
              <a:rPr lang="en-US" sz="2000" dirty="0" smtClean="0">
                <a:solidFill>
                  <a:schemeClr val="tx2"/>
                </a:solidFill>
                <a:latin typeface="Arial" pitchFamily="34" charset="0"/>
                <a:cs typeface="Arial" pitchFamily="34" charset="0"/>
              </a:rPr>
              <a:t>Consistent with current law, a partial bad debt tax deduction pursuant to the conclusive presumption on any particular debt or for any tax year does not require the taxpayer to claim partial bad debt deductions for other debts where partial bad debts otherwise could qualify for the conclusive  presumption for charge-offs (</a:t>
            </a:r>
            <a:r>
              <a:rPr lang="en-US" sz="2000" i="1" dirty="0" smtClean="0">
                <a:solidFill>
                  <a:schemeClr val="tx2"/>
                </a:solidFill>
                <a:latin typeface="Arial" pitchFamily="34" charset="0"/>
                <a:cs typeface="Arial" pitchFamily="34" charset="0"/>
              </a:rPr>
              <a:t>i.e., </a:t>
            </a:r>
            <a:r>
              <a:rPr lang="en-US" sz="2000" dirty="0" smtClean="0">
                <a:solidFill>
                  <a:schemeClr val="tx2"/>
                </a:solidFill>
                <a:latin typeface="Arial" pitchFamily="34" charset="0"/>
                <a:cs typeface="Arial" pitchFamily="34" charset="0"/>
              </a:rPr>
              <a:t>the deduction is available on a debt-by-debt basis).  Once a bad debt deduction for a particular debt has been claimed under the safe harbor method, the safe harbor method must be followed for all bad debt deductions in all subsequent years with respect to that particular bad debt.	</a:t>
            </a:r>
            <a:r>
              <a:rPr lang="en-US" sz="2000" dirty="0" smtClean="0">
                <a:solidFill>
                  <a:schemeClr val="tx2"/>
                </a:solidFill>
              </a:rPr>
              <a:t>						</a:t>
            </a:r>
          </a:p>
        </p:txBody>
      </p:sp>
      <p:sp>
        <p:nvSpPr>
          <p:cNvPr id="4" name="Rectangle 3"/>
          <p:cNvSpPr/>
          <p:nvPr/>
        </p:nvSpPr>
        <p:spPr>
          <a:xfrm>
            <a:off x="8725296" y="6488668"/>
            <a:ext cx="418704" cy="369332"/>
          </a:xfrm>
          <a:prstGeom prst="rect">
            <a:avLst/>
          </a:prstGeom>
        </p:spPr>
        <p:txBody>
          <a:bodyPr wrap="none">
            <a:spAutoFit/>
          </a:bodyPr>
          <a:lstStyle/>
          <a:p>
            <a:pPr>
              <a:buNone/>
            </a:pPr>
            <a:fld id="{6ACF15BE-86AD-4F3F-B860-CBD24F89B59B}" type="slidenum">
              <a:rPr lang="en-US" smtClean="0">
                <a:solidFill>
                  <a:schemeClr val="tx2"/>
                </a:solidFill>
              </a:rPr>
              <a:pPr>
                <a:buNone/>
              </a:pPr>
              <a:t>11</a:t>
            </a:fld>
            <a:endParaRPr lang="en-US" dirty="0" smtClean="0">
              <a:solidFill>
                <a:schemeClr val="tx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638" y="0"/>
            <a:ext cx="8805600" cy="914400"/>
          </a:xfrm>
        </p:spPr>
        <p:txBody>
          <a:bodyPr>
            <a:normAutofit fontScale="90000"/>
          </a:bodyPr>
          <a:lstStyle/>
          <a:p>
            <a:pPr algn="ctr"/>
            <a:r>
              <a:rPr lang="en-US" sz="3200" b="1" dirty="0" smtClean="0">
                <a:solidFill>
                  <a:schemeClr val="bg1"/>
                </a:solidFill>
                <a:latin typeface="Arial" pitchFamily="34" charset="0"/>
                <a:cs typeface="Arial" pitchFamily="34" charset="0"/>
              </a:rPr>
              <a:t>Industry’s IIR Safe Harbor Proposal – Amount of Bad Debt Deduction</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80000" y="990600"/>
            <a:ext cx="8769600" cy="5638800"/>
          </a:xfrm>
        </p:spPr>
        <p:txBody>
          <a:bodyPr>
            <a:noAutofit/>
          </a:bodyPr>
          <a:lstStyle/>
          <a:p>
            <a:pPr marL="276225" indent="-276225">
              <a:spcBef>
                <a:spcPts val="0"/>
              </a:spcBef>
              <a:tabLst>
                <a:tab pos="280988" algn="l"/>
              </a:tabLst>
            </a:pPr>
            <a:r>
              <a:rPr lang="en-US" sz="2200" dirty="0" smtClean="0">
                <a:solidFill>
                  <a:schemeClr val="tx2"/>
                </a:solidFill>
                <a:latin typeface="Arial" pitchFamily="34" charset="0"/>
                <a:cs typeface="Arial" pitchFamily="34" charset="0"/>
              </a:rPr>
              <a:t>The tax deduction will be the amount required to reduce the pre- charge-off tax basis to the post-charge-off statutory carrying value adjusted for any non-credit impairment.  In no event may the tax deduction result in a tax basis that is less than the post-charge-off statutory carrying value, as adjusted for any non-credit impairment.</a:t>
            </a:r>
          </a:p>
          <a:p>
            <a:pPr marL="276225" indent="-276225">
              <a:spcBef>
                <a:spcPts val="0"/>
              </a:spcBef>
              <a:tabLst>
                <a:tab pos="280988" algn="l"/>
              </a:tabLst>
            </a:pPr>
            <a:endParaRPr lang="en-US" sz="2200" dirty="0" smtClean="0">
              <a:solidFill>
                <a:schemeClr val="tx2"/>
              </a:solidFill>
              <a:latin typeface="Arial" pitchFamily="34" charset="0"/>
              <a:cs typeface="Arial" pitchFamily="34" charset="0"/>
            </a:endParaRPr>
          </a:p>
          <a:p>
            <a:pPr marL="276225" indent="-276225">
              <a:spcBef>
                <a:spcPts val="0"/>
              </a:spcBef>
              <a:tabLst>
                <a:tab pos="280988" algn="l"/>
              </a:tabLst>
            </a:pPr>
            <a:r>
              <a:rPr lang="en-US" sz="2200" dirty="0" smtClean="0">
                <a:solidFill>
                  <a:schemeClr val="tx2"/>
                </a:solidFill>
                <a:latin typeface="Arial" pitchFamily="34" charset="0"/>
                <a:cs typeface="Arial" pitchFamily="34" charset="0"/>
              </a:rPr>
              <a:t>In the case of a mortgage loan, the credit-related charge off is the excess of the pre-charge-off tax basis of the mortgage loan over the fair value of the collateral less the estimated cost to obtain and sell the collateral.</a:t>
            </a:r>
          </a:p>
          <a:p>
            <a:pPr marL="276225" indent="-276225">
              <a:spcBef>
                <a:spcPts val="0"/>
              </a:spcBef>
              <a:tabLst>
                <a:tab pos="280988" algn="l"/>
              </a:tabLst>
            </a:pPr>
            <a:endParaRPr lang="en-US" sz="2200" dirty="0" smtClean="0">
              <a:solidFill>
                <a:schemeClr val="tx2"/>
              </a:solidFill>
              <a:latin typeface="Arial" pitchFamily="34" charset="0"/>
              <a:cs typeface="Arial" pitchFamily="34" charset="0"/>
            </a:endParaRPr>
          </a:p>
          <a:p>
            <a:pPr marL="276225" indent="-276225">
              <a:spcBef>
                <a:spcPts val="0"/>
              </a:spcBef>
              <a:tabLst>
                <a:tab pos="280988" algn="l"/>
              </a:tabLst>
            </a:pPr>
            <a:r>
              <a:rPr lang="en-US" sz="2200" dirty="0" smtClean="0">
                <a:solidFill>
                  <a:schemeClr val="tx2"/>
                </a:solidFill>
                <a:latin typeface="Arial" pitchFamily="34" charset="0"/>
                <a:cs typeface="Arial" pitchFamily="34" charset="0"/>
              </a:rPr>
              <a:t>Credit-related impairments disclosed in a certification or Annual Statement will be allowed as deductions to the extent there were non-credit-related charge offs for the same items on an Annual Statement for a prior year that were not deducted in the prior year. </a:t>
            </a:r>
          </a:p>
          <a:p>
            <a:pPr marL="276225" indent="-457200">
              <a:spcBef>
                <a:spcPts val="0"/>
              </a:spcBef>
              <a:buAutoNum type="arabicPeriod"/>
            </a:pPr>
            <a:endParaRPr lang="en-US" sz="2200" dirty="0"/>
          </a:p>
        </p:txBody>
      </p:sp>
      <p:sp>
        <p:nvSpPr>
          <p:cNvPr id="4" name="Rectangle 3"/>
          <p:cNvSpPr/>
          <p:nvPr/>
        </p:nvSpPr>
        <p:spPr>
          <a:xfrm>
            <a:off x="8725296" y="6444734"/>
            <a:ext cx="418704" cy="369332"/>
          </a:xfrm>
          <a:prstGeom prst="rect">
            <a:avLst/>
          </a:prstGeom>
        </p:spPr>
        <p:txBody>
          <a:bodyPr wrap="none">
            <a:spAutoFit/>
          </a:bodyPr>
          <a:lstStyle/>
          <a:p>
            <a:fld id="{529446D8-A971-4339-A30B-811E0CF61862}" type="slidenum">
              <a:rPr lang="en-US" smtClean="0">
                <a:solidFill>
                  <a:schemeClr val="tx2"/>
                </a:solidFill>
              </a:rPr>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638" y="0"/>
            <a:ext cx="8805600" cy="838200"/>
          </a:xfrm>
        </p:spPr>
        <p:txBody>
          <a:bodyPr>
            <a:normAutofit fontScale="90000"/>
          </a:bodyPr>
          <a:lstStyle/>
          <a:p>
            <a:pPr algn="ctr"/>
            <a:r>
              <a:rPr lang="en-US" sz="3200" b="1" dirty="0" smtClean="0">
                <a:solidFill>
                  <a:schemeClr val="bg1"/>
                </a:solidFill>
                <a:latin typeface="Arial" pitchFamily="34" charset="0"/>
                <a:cs typeface="Arial" pitchFamily="34" charset="0"/>
              </a:rPr>
              <a:t>Industry’s IIR Safe Harbor Proposal – Subsequent Adjustments</a:t>
            </a:r>
            <a:r>
              <a:rPr lang="en-US" sz="3200" b="1" dirty="0" smtClean="0">
                <a:latin typeface="Arial" pitchFamily="34" charset="0"/>
                <a:cs typeface="Arial" pitchFamily="34" charset="0"/>
              </a:rPr>
              <a:t/>
            </a:r>
            <a:br>
              <a:rPr lang="en-US" sz="3200" b="1" dirty="0" smtClean="0">
                <a:latin typeface="Arial" pitchFamily="34" charset="0"/>
                <a:cs typeface="Arial" pitchFamily="34" charset="0"/>
              </a:rPr>
            </a:br>
            <a:endParaRPr lang="en-US" sz="3200" b="1" dirty="0">
              <a:latin typeface="Arial" pitchFamily="34" charset="0"/>
              <a:cs typeface="Arial" pitchFamily="34" charset="0"/>
            </a:endParaRPr>
          </a:p>
        </p:txBody>
      </p:sp>
      <p:sp>
        <p:nvSpPr>
          <p:cNvPr id="3" name="Text Placeholder 2"/>
          <p:cNvSpPr>
            <a:spLocks noGrp="1"/>
          </p:cNvSpPr>
          <p:nvPr>
            <p:ph type="body" sz="quarter" idx="10"/>
          </p:nvPr>
        </p:nvSpPr>
        <p:spPr>
          <a:xfrm>
            <a:off x="187638" y="990600"/>
            <a:ext cx="8769600" cy="5486400"/>
          </a:xfrm>
        </p:spPr>
        <p:txBody>
          <a:bodyPr>
            <a:normAutofit fontScale="55000" lnSpcReduction="20000"/>
          </a:bodyPr>
          <a:lstStyle/>
          <a:p>
            <a:pPr marL="280988" indent="-280988">
              <a:tabLst>
                <a:tab pos="280988" algn="l"/>
                <a:tab pos="341313" algn="l"/>
                <a:tab pos="512763" algn="l"/>
              </a:tabLst>
            </a:pPr>
            <a:r>
              <a:rPr lang="en-US" sz="3600" dirty="0" smtClean="0">
                <a:solidFill>
                  <a:schemeClr val="tx2"/>
                </a:solidFill>
                <a:latin typeface="Arial" pitchFamily="34" charset="0"/>
                <a:cs typeface="Arial" pitchFamily="34" charset="0"/>
              </a:rPr>
              <a:t>Income on previously impaired bad debt will accrete for tax purposes to the extent required by applicable the Annual Statement method.  This includes any increase in accretion reported on the Annual Statement as a result of  increases in projected or actual cash flows. </a:t>
            </a:r>
          </a:p>
          <a:p>
            <a:pPr marL="280988" indent="-280988">
              <a:tabLst>
                <a:tab pos="280988" algn="l"/>
                <a:tab pos="341313" algn="l"/>
                <a:tab pos="512763" algn="l"/>
              </a:tabLst>
            </a:pPr>
            <a:endParaRPr lang="en-US" sz="3300" dirty="0" smtClean="0">
              <a:solidFill>
                <a:schemeClr val="tx2"/>
              </a:solidFill>
              <a:latin typeface="Arial" pitchFamily="34" charset="0"/>
              <a:cs typeface="Arial" pitchFamily="34" charset="0"/>
            </a:endParaRPr>
          </a:p>
          <a:p>
            <a:pPr marL="280988" indent="-280988">
              <a:tabLst>
                <a:tab pos="231775" algn="l"/>
              </a:tabLst>
            </a:pPr>
            <a:r>
              <a:rPr lang="en-US" sz="3600" dirty="0" smtClean="0">
                <a:solidFill>
                  <a:schemeClr val="tx2"/>
                </a:solidFill>
                <a:latin typeface="Arial" pitchFamily="34" charset="0"/>
                <a:cs typeface="Arial" pitchFamily="34" charset="0"/>
              </a:rPr>
              <a:t>Credit related impairment reversals that result in increased Annual Statement carrying value of the debt are reported in taxable income not to exceed original impairment.  Includes increases related to:</a:t>
            </a:r>
          </a:p>
          <a:p>
            <a:pPr marL="280988" indent="-280988">
              <a:tabLst>
                <a:tab pos="231775" algn="l"/>
              </a:tabLst>
            </a:pPr>
            <a:endParaRPr lang="en-US" sz="3600" dirty="0" smtClean="0">
              <a:solidFill>
                <a:schemeClr val="tx2"/>
              </a:solidFill>
              <a:latin typeface="Arial" pitchFamily="34" charset="0"/>
              <a:cs typeface="Arial" pitchFamily="34" charset="0"/>
            </a:endParaRPr>
          </a:p>
          <a:p>
            <a:pPr lvl="2">
              <a:buFont typeface="Arial" pitchFamily="34" charset="0"/>
              <a:buChar char="–"/>
            </a:pPr>
            <a:r>
              <a:rPr lang="en-US" sz="3300" dirty="0" smtClean="0">
                <a:solidFill>
                  <a:schemeClr val="tx2"/>
                </a:solidFill>
                <a:latin typeface="Arial" pitchFamily="34" charset="0"/>
                <a:cs typeface="Arial" pitchFamily="34" charset="0"/>
              </a:rPr>
              <a:t>Impairment reversals due to state regulatory order. 	</a:t>
            </a:r>
          </a:p>
          <a:p>
            <a:pPr lvl="2">
              <a:buFont typeface="Arial" pitchFamily="34" charset="0"/>
              <a:buChar char="–"/>
            </a:pPr>
            <a:r>
              <a:rPr lang="en-US" sz="3300" dirty="0" smtClean="0">
                <a:solidFill>
                  <a:schemeClr val="tx2"/>
                </a:solidFill>
                <a:latin typeface="Arial" pitchFamily="34" charset="0"/>
                <a:cs typeface="Arial" pitchFamily="34" charset="0"/>
              </a:rPr>
              <a:t>Annual Statement restatements.</a:t>
            </a:r>
          </a:p>
          <a:p>
            <a:pPr lvl="2">
              <a:buFont typeface="Arial" pitchFamily="34" charset="0"/>
              <a:buChar char="–"/>
            </a:pPr>
            <a:r>
              <a:rPr lang="en-US" sz="3300" dirty="0" smtClean="0">
                <a:solidFill>
                  <a:schemeClr val="tx2"/>
                </a:solidFill>
                <a:latin typeface="Arial" pitchFamily="34" charset="0"/>
                <a:cs typeface="Arial" pitchFamily="34" charset="0"/>
              </a:rPr>
              <a:t>Change in STAT Accounting Standard or otherwise.</a:t>
            </a:r>
          </a:p>
          <a:p>
            <a:pPr lvl="2">
              <a:buFont typeface="Arial" pitchFamily="34" charset="0"/>
              <a:buChar char="–"/>
            </a:pPr>
            <a:endParaRPr lang="en-US" sz="3300" dirty="0" smtClean="0">
              <a:solidFill>
                <a:schemeClr val="tx2"/>
              </a:solidFill>
              <a:latin typeface="Arial" pitchFamily="34" charset="0"/>
              <a:cs typeface="Arial" pitchFamily="34" charset="0"/>
            </a:endParaRPr>
          </a:p>
          <a:p>
            <a:r>
              <a:rPr lang="en-US" sz="3600" dirty="0" smtClean="0">
                <a:solidFill>
                  <a:schemeClr val="tx2"/>
                </a:solidFill>
                <a:latin typeface="Arial" pitchFamily="34" charset="0"/>
                <a:cs typeface="Arial" pitchFamily="34" charset="0"/>
              </a:rPr>
              <a:t>Gain or loss on sales or exchanges of previously-impaired instruments will be accounted for under the generally applicable tax rules.</a:t>
            </a:r>
          </a:p>
          <a:p>
            <a:endParaRPr lang="en-US" sz="3300" dirty="0" smtClean="0">
              <a:solidFill>
                <a:schemeClr val="tx2"/>
              </a:solidFill>
              <a:latin typeface="Arial" pitchFamily="34" charset="0"/>
              <a:cs typeface="Arial" pitchFamily="34" charset="0"/>
            </a:endParaRPr>
          </a:p>
          <a:p>
            <a:r>
              <a:rPr lang="en-US" sz="3600" dirty="0" smtClean="0">
                <a:solidFill>
                  <a:schemeClr val="tx2"/>
                </a:solidFill>
                <a:latin typeface="Arial" pitchFamily="34" charset="0"/>
                <a:cs typeface="Arial" pitchFamily="34" charset="0"/>
              </a:rPr>
              <a:t>Accretion of income under the safe harbor method (including any market discount) will not cause the taxpayer to be considered to have made an election under </a:t>
            </a:r>
            <a:r>
              <a:rPr lang="en-US" sz="3600" dirty="0" err="1" smtClean="0">
                <a:solidFill>
                  <a:schemeClr val="tx2"/>
                </a:solidFill>
                <a:latin typeface="Arial" pitchFamily="34" charset="0"/>
                <a:cs typeface="Arial" pitchFamily="34" charset="0"/>
              </a:rPr>
              <a:t>I.R.C.</a:t>
            </a:r>
            <a:r>
              <a:rPr lang="en-US" sz="3600" dirty="0" smtClean="0">
                <a:solidFill>
                  <a:schemeClr val="tx2"/>
                </a:solidFill>
                <a:latin typeface="Arial" pitchFamily="34" charset="0"/>
                <a:cs typeface="Arial" pitchFamily="34" charset="0"/>
              </a:rPr>
              <a:t> § 1278 (b) to include market discount currently. </a:t>
            </a:r>
          </a:p>
          <a:p>
            <a:pPr lvl="6">
              <a:buNone/>
            </a:pPr>
            <a:endParaRPr lang="en-US" dirty="0">
              <a:solidFill>
                <a:schemeClr val="tx2"/>
              </a:solidFill>
            </a:endParaRPr>
          </a:p>
        </p:txBody>
      </p:sp>
      <p:sp>
        <p:nvSpPr>
          <p:cNvPr id="4" name="Rectangle 3"/>
          <p:cNvSpPr/>
          <p:nvPr/>
        </p:nvSpPr>
        <p:spPr>
          <a:xfrm>
            <a:off x="8725296" y="6477000"/>
            <a:ext cx="418704" cy="369332"/>
          </a:xfrm>
          <a:prstGeom prst="rect">
            <a:avLst/>
          </a:prstGeom>
        </p:spPr>
        <p:txBody>
          <a:bodyPr wrap="none">
            <a:spAutoFit/>
          </a:bodyPr>
          <a:lstStyle/>
          <a:p>
            <a:fld id="{B8759B5B-15F4-4A36-8689-ED5A7AE655F4}" type="slidenum">
              <a:rPr lang="en-US" smtClean="0">
                <a:solidFill>
                  <a:schemeClr val="tx2"/>
                </a:solidFill>
              </a: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2" descr="PowerPoint-Graphics-5_US"/>
          <p:cNvPicPr>
            <a:picLocks noChangeAspect="1" noChangeArrowheads="1"/>
          </p:cNvPicPr>
          <p:nvPr/>
        </p:nvPicPr>
        <p:blipFill>
          <a:blip r:embed="rId3" cstate="print"/>
          <a:srcRect/>
          <a:stretch>
            <a:fillRect/>
          </a:stretch>
        </p:blipFill>
        <p:spPr bwMode="auto">
          <a:xfrm>
            <a:off x="-33338" y="-90488"/>
            <a:ext cx="9177338" cy="6884988"/>
          </a:xfrm>
          <a:prstGeom prst="rect">
            <a:avLst/>
          </a:prstGeom>
          <a:noFill/>
          <a:ln w="9525">
            <a:noFill/>
            <a:miter lim="800000"/>
            <a:headEnd/>
            <a:tailEnd/>
          </a:ln>
        </p:spPr>
      </p:pic>
      <p:pic>
        <p:nvPicPr>
          <p:cNvPr id="8" name="Picture 7" descr="KPMG_Plus_Strapline_LargeUse_White_noTM.png"/>
          <p:cNvPicPr>
            <a:picLocks noChangeAspect="1"/>
          </p:cNvPicPr>
          <p:nvPr/>
        </p:nvPicPr>
        <p:blipFill>
          <a:blip r:embed="rId4" cstate="print"/>
          <a:srcRect r="6907" b="11027"/>
          <a:stretch>
            <a:fillRect/>
          </a:stretch>
        </p:blipFill>
        <p:spPr>
          <a:xfrm>
            <a:off x="9143" y="109727"/>
            <a:ext cx="2547698" cy="1339592"/>
          </a:xfrm>
          <a:prstGeom prst="rect">
            <a:avLst/>
          </a:prstGeom>
        </p:spPr>
      </p:pic>
      <p:sp>
        <p:nvSpPr>
          <p:cNvPr id="11" name="Title 3"/>
          <p:cNvSpPr>
            <a:spLocks noGrp="1"/>
          </p:cNvSpPr>
          <p:nvPr>
            <p:ph type="title"/>
          </p:nvPr>
        </p:nvSpPr>
        <p:spPr>
          <a:xfrm>
            <a:off x="3314700" y="2073796"/>
            <a:ext cx="6691064" cy="2160240"/>
          </a:xfrm>
        </p:spPr>
        <p:txBody>
          <a:bodyPr/>
          <a:lstStyle/>
          <a:p>
            <a:r>
              <a:rPr lang="en-US" sz="3000" dirty="0" smtClean="0">
                <a:effectLst>
                  <a:outerShdw blurRad="38100" dist="38100" dir="2700000" algn="tl">
                    <a:srgbClr val="000000">
                      <a:alpha val="43137"/>
                    </a:srgbClr>
                  </a:outerShdw>
                </a:effectLst>
              </a:rPr>
              <a:t/>
            </a:r>
            <a:br>
              <a:rPr lang="en-US" sz="30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Non-Accrual of Interest Income</a:t>
            </a:r>
            <a:br>
              <a:rPr lang="en-US" sz="2400" dirty="0" smtClean="0">
                <a:effectLst>
                  <a:outerShdw blurRad="38100" dist="38100" dir="2700000" algn="tl">
                    <a:srgbClr val="000000">
                      <a:alpha val="43137"/>
                    </a:srgbClr>
                  </a:outerShdw>
                </a:effectLst>
              </a:rPr>
            </a:br>
            <a:r>
              <a:rPr lang="en-US" sz="2400" dirty="0" smtClean="0">
                <a:effectLst>
                  <a:outerShdw blurRad="38100" dist="38100" dir="2700000" algn="tl">
                    <a:srgbClr val="000000">
                      <a:alpha val="43137"/>
                    </a:srgbClr>
                  </a:outerShdw>
                </a:effectLst>
              </a:rPr>
              <a:t>Debt Modifications</a:t>
            </a:r>
            <a:r>
              <a:rPr lang="en-US" dirty="0" smtClean="0"/>
              <a:t/>
            </a:r>
            <a:br>
              <a:rPr lang="en-US" dirty="0" smtClean="0"/>
            </a:br>
            <a:endParaRPr lang="en-GB" dirty="0"/>
          </a:p>
        </p:txBody>
      </p:sp>
      <p:sp>
        <p:nvSpPr>
          <p:cNvPr id="12" name="Text Box 19"/>
          <p:cNvSpPr txBox="1">
            <a:spLocks noChangeArrowheads="1"/>
          </p:cNvSpPr>
          <p:nvPr/>
        </p:nvSpPr>
        <p:spPr bwMode="white">
          <a:xfrm>
            <a:off x="3667124" y="5277868"/>
            <a:ext cx="2348268" cy="1516063"/>
          </a:xfrm>
          <a:prstGeom prst="rect">
            <a:avLst/>
          </a:prstGeom>
          <a:noFill/>
          <a:ln w="9525">
            <a:noFill/>
            <a:miter lim="800000"/>
            <a:headEnd/>
            <a:tailEnd/>
          </a:ln>
          <a:effectLst/>
        </p:spPr>
        <p:txBody>
          <a:bodyPr anchor="b"/>
          <a:lstStyle/>
          <a:p>
            <a:pPr fontAlgn="base">
              <a:lnSpc>
                <a:spcPct val="95000"/>
              </a:lnSpc>
              <a:spcBef>
                <a:spcPct val="50000"/>
              </a:spcBef>
              <a:spcAft>
                <a:spcPct val="0"/>
              </a:spcAft>
              <a:defRPr/>
            </a:pPr>
            <a:endParaRPr lang="en-US" sz="1100" b="1" dirty="0" smtClean="0">
              <a:solidFill>
                <a:srgbClr val="FFFFFF"/>
              </a:solidFill>
            </a:endParaRPr>
          </a:p>
        </p:txBody>
      </p:sp>
      <p:sp>
        <p:nvSpPr>
          <p:cNvPr id="9" name="Text Box 19"/>
          <p:cNvSpPr txBox="1">
            <a:spLocks noChangeArrowheads="1"/>
          </p:cNvSpPr>
          <p:nvPr/>
        </p:nvSpPr>
        <p:spPr bwMode="white">
          <a:xfrm>
            <a:off x="5857875" y="5278437"/>
            <a:ext cx="2029968" cy="1516063"/>
          </a:xfrm>
          <a:prstGeom prst="rect">
            <a:avLst/>
          </a:prstGeom>
          <a:noFill/>
          <a:ln w="9525">
            <a:noFill/>
            <a:miter lim="800000"/>
            <a:headEnd/>
            <a:tailEnd/>
          </a:ln>
          <a:effectLst/>
        </p:spPr>
        <p:txBody>
          <a:bodyPr anchor="b"/>
          <a:lstStyle/>
          <a:p>
            <a:pPr fontAlgn="base">
              <a:lnSpc>
                <a:spcPct val="95000"/>
              </a:lnSpc>
              <a:spcBef>
                <a:spcPct val="50000"/>
              </a:spcBef>
              <a:spcAft>
                <a:spcPct val="0"/>
              </a:spcAft>
              <a:defRPr/>
            </a:pPr>
            <a:endParaRPr lang="en-US" sz="1100" b="1" dirty="0" smtClean="0">
              <a:solidFill>
                <a:srgbClr val="FFFFFF"/>
              </a:solidFill>
            </a:endParaRPr>
          </a:p>
          <a:p>
            <a:pPr fontAlgn="base">
              <a:lnSpc>
                <a:spcPct val="95000"/>
              </a:lnSpc>
              <a:spcBef>
                <a:spcPct val="50000"/>
              </a:spcBef>
              <a:spcAft>
                <a:spcPct val="0"/>
              </a:spcAft>
              <a:defRPr/>
            </a:pPr>
            <a:endParaRPr lang="en-US" sz="1100" b="1" dirty="0" smtClean="0">
              <a:solidFill>
                <a:srgbClr val="FFFFFF"/>
              </a:solidFill>
            </a:endParaRPr>
          </a:p>
          <a:p>
            <a:pPr fontAlgn="base">
              <a:lnSpc>
                <a:spcPct val="95000"/>
              </a:lnSpc>
              <a:spcBef>
                <a:spcPct val="50000"/>
              </a:spcBef>
              <a:spcAft>
                <a:spcPct val="0"/>
              </a:spcAft>
              <a:defRPr/>
            </a:pPr>
            <a:endParaRPr lang="en-US" sz="1100" b="1" dirty="0" smtClean="0">
              <a:solidFill>
                <a:srgbClr val="FFFFFF"/>
              </a:solidFill>
            </a:endParaRPr>
          </a:p>
          <a:p>
            <a:pPr fontAlgn="base">
              <a:lnSpc>
                <a:spcPct val="95000"/>
              </a:lnSpc>
              <a:spcBef>
                <a:spcPct val="50000"/>
              </a:spcBef>
              <a:spcAft>
                <a:spcPct val="0"/>
              </a:spcAft>
              <a:defRPr/>
            </a:pPr>
            <a:endParaRPr lang="en-US" sz="1100" b="1" dirty="0" smtClean="0">
              <a:solidFill>
                <a:srgbClr val="FFFFFF"/>
              </a:solidFill>
            </a:endParaRPr>
          </a:p>
          <a:p>
            <a:pPr fontAlgn="base">
              <a:lnSpc>
                <a:spcPct val="95000"/>
              </a:lnSpc>
              <a:spcBef>
                <a:spcPct val="50000"/>
              </a:spcBef>
              <a:spcAft>
                <a:spcPct val="0"/>
              </a:spcAft>
              <a:defRPr/>
            </a:pPr>
            <a:r>
              <a:rPr lang="en-US" sz="1100" b="1" dirty="0">
                <a:solidFill>
                  <a:srgbClr val="FFFFFF"/>
                </a:solidFill>
              </a:rPr>
              <a:t/>
            </a:r>
            <a:br>
              <a:rPr lang="en-US" sz="1100" b="1" dirty="0">
                <a:solidFill>
                  <a:srgbClr val="FFFFFF"/>
                </a:solidFill>
              </a:rPr>
            </a:br>
            <a:r>
              <a:rPr lang="en-US" sz="1100" b="1" dirty="0" smtClean="0">
                <a:solidFill>
                  <a:srgbClr val="FFFFFF"/>
                </a:solidFill>
              </a:rPr>
              <a:t> </a:t>
            </a:r>
            <a:endParaRPr lang="en-US" sz="1100" b="1" dirty="0">
              <a:solidFill>
                <a:srgbClr val="FFFFFF"/>
              </a:solidFill>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Notice</a:t>
            </a:r>
            <a:endParaRPr lang="en-US" dirty="0"/>
          </a:p>
        </p:txBody>
      </p:sp>
      <p:sp>
        <p:nvSpPr>
          <p:cNvPr id="3" name="Content Placeholder 2"/>
          <p:cNvSpPr>
            <a:spLocks noGrp="1"/>
          </p:cNvSpPr>
          <p:nvPr>
            <p:ph idx="1"/>
          </p:nvPr>
        </p:nvSpPr>
        <p:spPr/>
        <p:txBody>
          <a:bodyPr/>
          <a:lstStyle/>
          <a:p>
            <a:pPr marL="0" indent="0" algn="ctr">
              <a:buNone/>
            </a:pPr>
            <a:r>
              <a:rPr lang="en-US" sz="2200" dirty="0" smtClean="0"/>
              <a:t>ANY TAX ADVICE IN THIS COMMUNICATION IS NOT INTENDED OR WRITTEN BY KPMG TO BE USED, AND CANNOT BE USED, BY A CLIENT OR ANY OTHER PERSON OR ENTITY FOR THE PURPOSE OF (i) AVOIDING </a:t>
            </a:r>
            <a:br>
              <a:rPr lang="en-US" sz="2200" dirty="0" smtClean="0"/>
            </a:br>
            <a:r>
              <a:rPr lang="en-US" sz="2200" dirty="0" smtClean="0"/>
              <a:t>PENALTIES THAT MAY BE IMPOSED ON ANY TAXPAYER OR (ii) PROMOTING, MARKETING OR RECOMMENDING TO ANOTHER PARTY ANY MATTERS ADDRESSED HEREIN. </a:t>
            </a:r>
            <a:r>
              <a:rPr lang="en-US" sz="1400" dirty="0" smtClean="0"/>
              <a:t/>
            </a:r>
            <a:br>
              <a:rPr lang="en-US" sz="1400" dirty="0" smtClean="0"/>
            </a:br>
            <a:r>
              <a:rPr lang="en-US" sz="1400" dirty="0" smtClean="0"/>
              <a:t> </a:t>
            </a:r>
            <a:br>
              <a:rPr lang="en-US" sz="1400" dirty="0" smtClean="0"/>
            </a:br>
            <a:r>
              <a:rPr lang="en-US" sz="1400" dirty="0" smtClean="0"/>
              <a:t>You (and your employees, representatives, or agents) may disclose to any and all persons, without limitation, the tax treatment or tax structure, or both, of any transaction described in the associated materials we provide to you, including, but not limited to, any tax opinions, memoranda, or other tax analyses contained in those materials.</a:t>
            </a:r>
            <a:br>
              <a:rPr lang="en-US" sz="1400" dirty="0" smtClean="0"/>
            </a:br>
            <a:r>
              <a:rPr lang="en-US" sz="1400" dirty="0" smtClean="0"/>
              <a:t/>
            </a:r>
            <a:br>
              <a:rPr lang="en-US" sz="1400" dirty="0" smtClean="0"/>
            </a:br>
            <a:r>
              <a:rPr lang="en-US" sz="1400" dirty="0" smtClean="0"/>
              <a:t>The information contained herein is of a general nature and based on authorities that are subject to change.  Applicability of the information to specific situations should be determined through consultation with your tax adviser.</a:t>
            </a:r>
            <a:endParaRPr lang="en-US" sz="1400" dirty="0"/>
          </a:p>
        </p:txBody>
      </p:sp>
      <p:sp>
        <p:nvSpPr>
          <p:cNvPr id="5" name="Rectangle 4"/>
          <p:cNvSpPr/>
          <p:nvPr/>
        </p:nvSpPr>
        <p:spPr>
          <a:xfrm>
            <a:off x="8702854" y="6488668"/>
            <a:ext cx="441146" cy="369332"/>
          </a:xfrm>
          <a:prstGeom prst="rect">
            <a:avLst/>
          </a:prstGeom>
        </p:spPr>
        <p:txBody>
          <a:bodyPr wrap="none">
            <a:spAutoFit/>
          </a:bodyPr>
          <a:lstStyle/>
          <a:p>
            <a:fld id="{66B35818-994D-40F2-AAA2-DAF139482B1E}" type="slidenum">
              <a:rPr lang="en-US" smtClean="0">
                <a:solidFill>
                  <a:schemeClr val="tx2"/>
                </a:solidFill>
              </a:rPr>
              <a:pPr/>
              <a:t>15</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6210" name="Rectangle 2"/>
          <p:cNvSpPr>
            <a:spLocks noGrp="1" noChangeArrowheads="1"/>
          </p:cNvSpPr>
          <p:nvPr>
            <p:ph type="title"/>
          </p:nvPr>
        </p:nvSpPr>
        <p:spPr/>
        <p:txBody>
          <a:bodyPr/>
          <a:lstStyle/>
          <a:p>
            <a:pPr algn="ctr" eaLnBrk="1" hangingPunct="1">
              <a:defRPr/>
            </a:pPr>
            <a:r>
              <a:rPr lang="en-US" sz="3600" dirty="0" smtClean="0"/>
              <a:t>Agenda</a:t>
            </a:r>
          </a:p>
        </p:txBody>
      </p:sp>
      <p:sp>
        <p:nvSpPr>
          <p:cNvPr id="1886211" name="Rectangle 3"/>
          <p:cNvSpPr>
            <a:spLocks noGrp="1" noChangeArrowheads="1"/>
          </p:cNvSpPr>
          <p:nvPr>
            <p:ph type="body" idx="1"/>
          </p:nvPr>
        </p:nvSpPr>
        <p:spPr>
          <a:xfrm>
            <a:off x="330200" y="1293813"/>
            <a:ext cx="8464550" cy="4525962"/>
          </a:xfrm>
        </p:spPr>
        <p:txBody>
          <a:bodyPr/>
          <a:lstStyle/>
          <a:p>
            <a:pPr>
              <a:lnSpc>
                <a:spcPct val="80000"/>
              </a:lnSpc>
              <a:defRPr/>
            </a:pPr>
            <a:r>
              <a:rPr lang="en-US" dirty="0" smtClean="0"/>
              <a:t>Non-accrual of Interest Income</a:t>
            </a:r>
          </a:p>
          <a:p>
            <a:pPr>
              <a:lnSpc>
                <a:spcPct val="80000"/>
              </a:lnSpc>
              <a:defRPr/>
            </a:pPr>
            <a:r>
              <a:rPr lang="en-US" dirty="0" smtClean="0">
                <a:solidFill>
                  <a:schemeClr val="tx2"/>
                </a:solidFill>
              </a:rPr>
              <a:t>Debt Modifications</a:t>
            </a:r>
          </a:p>
          <a:p>
            <a:pPr>
              <a:lnSpc>
                <a:spcPct val="80000"/>
              </a:lnSpc>
              <a:buNone/>
              <a:defRPr/>
            </a:pPr>
            <a:r>
              <a:rPr lang="en-US" sz="1600" dirty="0" smtClean="0"/>
              <a:t>	</a:t>
            </a:r>
          </a:p>
          <a:p>
            <a:pPr eaLnBrk="1" hangingPunct="1">
              <a:lnSpc>
                <a:spcPct val="80000"/>
              </a:lnSpc>
              <a:buFontTx/>
              <a:buNone/>
              <a:defRPr/>
            </a:pPr>
            <a:r>
              <a:rPr lang="en-US" sz="1600" dirty="0" smtClean="0"/>
              <a:t> 	</a:t>
            </a:r>
            <a:r>
              <a:rPr lang="en-US" sz="800" dirty="0" smtClean="0"/>
              <a:t>		</a:t>
            </a:r>
          </a:p>
        </p:txBody>
      </p:sp>
      <p:sp>
        <p:nvSpPr>
          <p:cNvPr id="5" name="Rectangle 4"/>
          <p:cNvSpPr/>
          <p:nvPr/>
        </p:nvSpPr>
        <p:spPr>
          <a:xfrm>
            <a:off x="8702854" y="6488668"/>
            <a:ext cx="441146" cy="369332"/>
          </a:xfrm>
          <a:prstGeom prst="rect">
            <a:avLst/>
          </a:prstGeom>
        </p:spPr>
        <p:txBody>
          <a:bodyPr wrap="none">
            <a:spAutoFit/>
          </a:bodyPr>
          <a:lstStyle/>
          <a:p>
            <a:fld id="{14BED2C2-4B4D-4BDA-9687-9BF6989C34C4}" type="slidenum">
              <a:rPr lang="en-US" smtClean="0">
                <a:solidFill>
                  <a:schemeClr val="tx2"/>
                </a:solidFill>
              </a:rPr>
              <a:pPr/>
              <a:t>16</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080559" y="2002178"/>
            <a:ext cx="5462649" cy="3445033"/>
          </a:xfrm>
        </p:spPr>
        <p:txBody>
          <a:bodyPr/>
          <a:lstStyle/>
          <a:p>
            <a:r>
              <a:rPr lang="en-US" dirty="0" smtClean="0"/>
              <a:t>Non-Accrual of Interest Income</a:t>
            </a:r>
          </a:p>
        </p:txBody>
      </p:sp>
      <p:sp>
        <p:nvSpPr>
          <p:cNvPr id="5" name="Rectangle 4"/>
          <p:cNvSpPr/>
          <p:nvPr/>
        </p:nvSpPr>
        <p:spPr>
          <a:xfrm>
            <a:off x="8702854" y="6488668"/>
            <a:ext cx="441146" cy="369332"/>
          </a:xfrm>
          <a:prstGeom prst="rect">
            <a:avLst/>
          </a:prstGeom>
        </p:spPr>
        <p:txBody>
          <a:bodyPr wrap="square">
            <a:spAutoFit/>
          </a:bodyPr>
          <a:lstStyle/>
          <a:p>
            <a:fld id="{084B6CA8-CD14-4F73-A1DC-ED4AF96CA0D2}" type="slidenum">
              <a:rPr lang="en-US" smtClean="0">
                <a:solidFill>
                  <a:schemeClr val="tx2"/>
                </a:solidFill>
              </a:rPr>
              <a:pPr/>
              <a:t>17</a:t>
            </a:fld>
            <a:endParaRPr lang="en-US" dirty="0">
              <a:solidFill>
                <a:schemeClr val="tx2"/>
              </a:solidFill>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and Accrual Method of Accounting</a:t>
            </a:r>
            <a:endParaRPr lang="en-US" dirty="0"/>
          </a:p>
        </p:txBody>
      </p:sp>
      <p:sp>
        <p:nvSpPr>
          <p:cNvPr id="3" name="Content Placeholder 2"/>
          <p:cNvSpPr>
            <a:spLocks noGrp="1"/>
          </p:cNvSpPr>
          <p:nvPr>
            <p:ph idx="1"/>
          </p:nvPr>
        </p:nvSpPr>
        <p:spPr/>
        <p:txBody>
          <a:bodyPr/>
          <a:lstStyle/>
          <a:p>
            <a:pPr>
              <a:defRPr/>
            </a:pPr>
            <a:r>
              <a:rPr lang="en-US" b="0" dirty="0" smtClean="0"/>
              <a:t>An accrual basis TP accrues interest income when the all events test is met (</a:t>
            </a:r>
            <a:r>
              <a:rPr lang="en-US" sz="2000" b="0" dirty="0" smtClean="0">
                <a:solidFill>
                  <a:schemeClr val="tx2"/>
                </a:solidFill>
              </a:rPr>
              <a:t>§ </a:t>
            </a:r>
            <a:r>
              <a:rPr lang="en-US" sz="2000" b="0" dirty="0" smtClean="0"/>
              <a:t>446; </a:t>
            </a:r>
            <a:r>
              <a:rPr lang="en-US" sz="2000" b="0" dirty="0" smtClean="0">
                <a:solidFill>
                  <a:schemeClr val="tx2"/>
                </a:solidFill>
              </a:rPr>
              <a:t>Treas. Reg. §1.446-2; Treas. Reg. § 1.451-1)</a:t>
            </a:r>
          </a:p>
          <a:p>
            <a:pPr>
              <a:defRPr/>
            </a:pPr>
            <a:r>
              <a:rPr lang="en-US" b="0" dirty="0" smtClean="0"/>
              <a:t>Generally, the right to receive interest income becomes fixed as it is earned over the period of the loan</a:t>
            </a:r>
          </a:p>
          <a:p>
            <a:pPr lvl="1">
              <a:defRPr/>
            </a:pPr>
            <a:r>
              <a:rPr lang="en-US" sz="2000" b="0" dirty="0" smtClean="0"/>
              <a:t>Rev. Rul. 72-100; 74-607</a:t>
            </a:r>
          </a:p>
          <a:p>
            <a:pPr>
              <a:buNone/>
            </a:pPr>
            <a:endParaRPr lang="en-US" dirty="0"/>
          </a:p>
        </p:txBody>
      </p:sp>
      <p:sp>
        <p:nvSpPr>
          <p:cNvPr id="5" name="Rectangle 4"/>
          <p:cNvSpPr/>
          <p:nvPr/>
        </p:nvSpPr>
        <p:spPr>
          <a:xfrm>
            <a:off x="8702854" y="6488668"/>
            <a:ext cx="441146" cy="369332"/>
          </a:xfrm>
          <a:prstGeom prst="rect">
            <a:avLst/>
          </a:prstGeom>
        </p:spPr>
        <p:txBody>
          <a:bodyPr wrap="none">
            <a:spAutoFit/>
          </a:bodyPr>
          <a:lstStyle/>
          <a:p>
            <a:fld id="{98742F3A-162F-4533-83F4-F7D4ECB6460B}" type="slidenum">
              <a:rPr lang="en-US" smtClean="0">
                <a:solidFill>
                  <a:schemeClr val="tx2"/>
                </a:solidFill>
              </a:rPr>
              <a:pPr/>
              <a:t>18</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eaLnBrk="1" hangingPunct="1"/>
            <a:r>
              <a:rPr lang="en-US" dirty="0" smtClean="0"/>
              <a:t>Doubtful Collectability</a:t>
            </a:r>
          </a:p>
        </p:txBody>
      </p:sp>
      <p:sp>
        <p:nvSpPr>
          <p:cNvPr id="31748" name="Rectangle 3"/>
          <p:cNvSpPr>
            <a:spLocks noGrp="1" noChangeArrowheads="1"/>
          </p:cNvSpPr>
          <p:nvPr>
            <p:ph type="body" idx="1"/>
          </p:nvPr>
        </p:nvSpPr>
        <p:spPr>
          <a:xfrm>
            <a:off x="360135" y="1237673"/>
            <a:ext cx="8464550" cy="5003469"/>
          </a:xfrm>
        </p:spPr>
        <p:txBody>
          <a:bodyPr/>
          <a:lstStyle/>
          <a:p>
            <a:pPr>
              <a:lnSpc>
                <a:spcPct val="80000"/>
              </a:lnSpc>
            </a:pPr>
            <a:r>
              <a:rPr lang="en-US" dirty="0" smtClean="0">
                <a:solidFill>
                  <a:schemeClr val="tx2"/>
                </a:solidFill>
              </a:rPr>
              <a:t>An exception for “Doubtful Collectability” developed from a line of cases that began with </a:t>
            </a:r>
            <a:r>
              <a:rPr lang="en-US" i="1" dirty="0" smtClean="0">
                <a:solidFill>
                  <a:schemeClr val="tx2"/>
                </a:solidFill>
              </a:rPr>
              <a:t>Corn Exchange Bank v. United States</a:t>
            </a:r>
            <a:r>
              <a:rPr lang="en-US" dirty="0" smtClean="0">
                <a:solidFill>
                  <a:schemeClr val="tx2"/>
                </a:solidFill>
              </a:rPr>
              <a:t>, 37 F. 2d 34 (2d Cir. 1930)</a:t>
            </a:r>
          </a:p>
          <a:p>
            <a:pPr eaLnBrk="1" hangingPunct="1">
              <a:lnSpc>
                <a:spcPct val="80000"/>
              </a:lnSpc>
              <a:buNone/>
            </a:pPr>
            <a:endParaRPr lang="en-US" strike="sngStrike" dirty="0" smtClean="0">
              <a:solidFill>
                <a:srgbClr val="FF0000"/>
              </a:solidFill>
            </a:endParaRPr>
          </a:p>
          <a:p>
            <a:pPr eaLnBrk="1" hangingPunct="1">
              <a:lnSpc>
                <a:spcPct val="80000"/>
              </a:lnSpc>
            </a:pPr>
            <a:r>
              <a:rPr lang="en-US" dirty="0" smtClean="0">
                <a:solidFill>
                  <a:schemeClr val="tx2"/>
                </a:solidFill>
              </a:rPr>
              <a:t>Under this precedent, an accrual basis TP </a:t>
            </a:r>
            <a:r>
              <a:rPr lang="en-US" dirty="0" smtClean="0"/>
              <a:t>need not accrue interest if the facts reasonably show that the TP could not collect the interest due to the issuer’s insolvency (</a:t>
            </a:r>
            <a:r>
              <a:rPr lang="en-US" i="1" dirty="0" smtClean="0"/>
              <a:t>See</a:t>
            </a:r>
            <a:r>
              <a:rPr lang="en-US" dirty="0" smtClean="0"/>
              <a:t> Rev. Rul. 80-361)</a:t>
            </a:r>
          </a:p>
          <a:p>
            <a:pPr lvl="1">
              <a:lnSpc>
                <a:spcPct val="80000"/>
              </a:lnSpc>
            </a:pPr>
            <a:r>
              <a:rPr lang="en-US" sz="2000" dirty="0" smtClean="0"/>
              <a:t>Examples</a:t>
            </a:r>
          </a:p>
          <a:p>
            <a:pPr lvl="2">
              <a:lnSpc>
                <a:spcPct val="80000"/>
              </a:lnSpc>
            </a:pPr>
            <a:r>
              <a:rPr lang="en-US" b="0" dirty="0" smtClean="0"/>
              <a:t>No</a:t>
            </a:r>
            <a:r>
              <a:rPr lang="en-US" sz="1600" b="0" dirty="0" smtClean="0"/>
              <a:t> </a:t>
            </a:r>
            <a:r>
              <a:rPr lang="en-US" dirty="0" smtClean="0"/>
              <a:t>reasonable expectation of payment </a:t>
            </a:r>
            <a:r>
              <a:rPr lang="en-US" sz="2000" dirty="0" smtClean="0"/>
              <a:t>(</a:t>
            </a:r>
            <a:r>
              <a:rPr lang="en-US" sz="2000" i="1" dirty="0" smtClean="0"/>
              <a:t>European American Bank and Trust Company v. United States)</a:t>
            </a:r>
          </a:p>
          <a:p>
            <a:pPr lvl="2">
              <a:lnSpc>
                <a:spcPct val="80000"/>
              </a:lnSpc>
            </a:pPr>
            <a:r>
              <a:rPr lang="en-US" dirty="0" smtClean="0"/>
              <a:t>Issuer goes into receivership (</a:t>
            </a:r>
            <a:r>
              <a:rPr lang="en-US" sz="2000" i="1" dirty="0" smtClean="0"/>
              <a:t>Cf. Broderick v. Anderson)</a:t>
            </a:r>
            <a:endParaRPr lang="en-US" sz="2000" dirty="0" smtClean="0"/>
          </a:p>
        </p:txBody>
      </p:sp>
      <p:sp>
        <p:nvSpPr>
          <p:cNvPr id="5" name="Rectangle 4"/>
          <p:cNvSpPr/>
          <p:nvPr/>
        </p:nvSpPr>
        <p:spPr>
          <a:xfrm>
            <a:off x="8702854" y="6488668"/>
            <a:ext cx="441146" cy="369332"/>
          </a:xfrm>
          <a:prstGeom prst="rect">
            <a:avLst/>
          </a:prstGeom>
        </p:spPr>
        <p:txBody>
          <a:bodyPr wrap="square">
            <a:spAutoFit/>
          </a:bodyPr>
          <a:lstStyle/>
          <a:p>
            <a:fld id="{3B5E6C80-5BFC-4DD9-BE66-B32A05D10AB2}" type="slidenum">
              <a:rPr lang="en-US" i="1" smtClean="0">
                <a:solidFill>
                  <a:schemeClr val="tx2"/>
                </a:solidFill>
              </a:rPr>
              <a:pPr/>
              <a:t>19</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p:txBody>
          <a:bodyPr/>
          <a:lstStyle/>
          <a:p>
            <a:r>
              <a:rPr lang="en-US" dirty="0" smtClean="0"/>
              <a:t>Bad Debts</a:t>
            </a:r>
            <a:endParaRPr lang="en-US" dirty="0"/>
          </a:p>
        </p:txBody>
      </p:sp>
      <p:sp>
        <p:nvSpPr>
          <p:cNvPr id="5" name="Rectangle 4"/>
          <p:cNvSpPr/>
          <p:nvPr/>
        </p:nvSpPr>
        <p:spPr>
          <a:xfrm>
            <a:off x="8766974" y="6488668"/>
            <a:ext cx="377026" cy="369332"/>
          </a:xfrm>
          <a:prstGeom prst="rect">
            <a:avLst/>
          </a:prstGeom>
        </p:spPr>
        <p:txBody>
          <a:bodyPr wrap="none">
            <a:spAutoFit/>
          </a:bodyPr>
          <a:lstStyle/>
          <a:p>
            <a:fld id="{06A39E87-CF46-4C98-A14C-AD0B91B51E40}" type="slidenum">
              <a:rPr lang="en-US" smtClean="0">
                <a:solidFill>
                  <a:srgbClr val="2666A6"/>
                </a:solidFill>
              </a:rPr>
              <a:pPr/>
              <a:t>2</a:t>
            </a:fld>
            <a:r>
              <a:rPr lang="en-US" dirty="0" smtClean="0"/>
              <a:t> </a:t>
            </a:r>
            <a:endParaRPr lang="en-US"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0482" name="Rectangle 2"/>
          <p:cNvSpPr>
            <a:spLocks noGrp="1" noChangeArrowheads="1"/>
          </p:cNvSpPr>
          <p:nvPr>
            <p:ph type="title"/>
          </p:nvPr>
        </p:nvSpPr>
        <p:spPr/>
        <p:txBody>
          <a:bodyPr/>
          <a:lstStyle/>
          <a:p>
            <a:r>
              <a:rPr lang="en-US" dirty="0" smtClean="0"/>
              <a:t>Evidentiary Factors</a:t>
            </a:r>
          </a:p>
        </p:txBody>
      </p:sp>
      <p:sp>
        <p:nvSpPr>
          <p:cNvPr id="1940483" name="Rectangle 3"/>
          <p:cNvSpPr>
            <a:spLocks noGrp="1" noChangeArrowheads="1"/>
          </p:cNvSpPr>
          <p:nvPr>
            <p:ph type="body" idx="1"/>
          </p:nvPr>
        </p:nvSpPr>
        <p:spPr/>
        <p:txBody>
          <a:bodyPr>
            <a:normAutofit/>
          </a:bodyPr>
          <a:lstStyle/>
          <a:p>
            <a:r>
              <a:rPr lang="en-US" dirty="0" smtClean="0"/>
              <a:t>Facts and circumstances inquiry</a:t>
            </a:r>
          </a:p>
          <a:p>
            <a:pPr lvl="1"/>
            <a:r>
              <a:rPr lang="en-US" dirty="0" smtClean="0"/>
              <a:t>Nonpayment, postponement of payment or maturity date, financial difficulties, and insolvency may not suffice to support nonaccrual</a:t>
            </a:r>
          </a:p>
          <a:p>
            <a:pPr lvl="1"/>
            <a:r>
              <a:rPr lang="en-US" dirty="0" smtClean="0"/>
              <a:t>Bankruptcy filing generally supports nonaccrual</a:t>
            </a:r>
          </a:p>
          <a:p>
            <a:pPr lvl="1"/>
            <a:r>
              <a:rPr lang="en-US" dirty="0" smtClean="0"/>
              <a:t>A holder cannot use hindsight to stop accruing interest before the event that establishes doubtful collectability</a:t>
            </a:r>
          </a:p>
          <a:p>
            <a:pPr lvl="2"/>
            <a:r>
              <a:rPr lang="en-US" dirty="0" smtClean="0"/>
              <a:t>Rev. Rul. 80-361</a:t>
            </a:r>
          </a:p>
          <a:p>
            <a:pPr lvl="1"/>
            <a:r>
              <a:rPr lang="en-US" dirty="0" smtClean="0"/>
              <a:t>If holder accrues interest which it later cannot collect, the holder’s remedy is a deduction</a:t>
            </a:r>
          </a:p>
          <a:p>
            <a:pPr lvl="2"/>
            <a:r>
              <a:rPr lang="en-US" dirty="0" smtClean="0"/>
              <a:t>Rev. Rul. 2007-32</a:t>
            </a:r>
          </a:p>
        </p:txBody>
      </p:sp>
      <p:sp>
        <p:nvSpPr>
          <p:cNvPr id="5" name="Rectangle 4"/>
          <p:cNvSpPr/>
          <p:nvPr/>
        </p:nvSpPr>
        <p:spPr>
          <a:xfrm>
            <a:off x="8702854" y="6488668"/>
            <a:ext cx="441146" cy="369332"/>
          </a:xfrm>
          <a:prstGeom prst="rect">
            <a:avLst/>
          </a:prstGeom>
        </p:spPr>
        <p:txBody>
          <a:bodyPr wrap="none">
            <a:spAutoFit/>
          </a:bodyPr>
          <a:lstStyle/>
          <a:p>
            <a:fld id="{A2269AD5-D378-4A56-B7E2-01328769D2A7}" type="slidenum">
              <a:rPr lang="en-US" smtClean="0">
                <a:solidFill>
                  <a:schemeClr val="tx2"/>
                </a:solidFill>
              </a:rPr>
              <a:pPr/>
              <a:t>20</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1506" name="Rectangle 2"/>
          <p:cNvSpPr>
            <a:spLocks noGrp="1" noChangeArrowheads="1"/>
          </p:cNvSpPr>
          <p:nvPr>
            <p:ph type="title"/>
          </p:nvPr>
        </p:nvSpPr>
        <p:spPr/>
        <p:txBody>
          <a:bodyPr/>
          <a:lstStyle/>
          <a:p>
            <a:r>
              <a:rPr lang="en-US" dirty="0" smtClean="0"/>
              <a:t>Doubtful Collectability of OID</a:t>
            </a:r>
          </a:p>
        </p:txBody>
      </p:sp>
      <p:sp>
        <p:nvSpPr>
          <p:cNvPr id="1941507" name="Rectangle 3"/>
          <p:cNvSpPr>
            <a:spLocks noGrp="1" noChangeArrowheads="1"/>
          </p:cNvSpPr>
          <p:nvPr>
            <p:ph type="body" idx="1"/>
          </p:nvPr>
        </p:nvSpPr>
        <p:spPr/>
        <p:txBody>
          <a:bodyPr/>
          <a:lstStyle/>
          <a:p>
            <a:r>
              <a:rPr lang="en-US" dirty="0" smtClean="0"/>
              <a:t>Nonaccrual of OID</a:t>
            </a:r>
          </a:p>
          <a:p>
            <a:pPr lvl="1"/>
            <a:r>
              <a:rPr lang="en-US" dirty="0" smtClean="0"/>
              <a:t>No doubtful collectability exception to the accrual of OID</a:t>
            </a:r>
          </a:p>
          <a:p>
            <a:pPr lvl="2"/>
            <a:r>
              <a:rPr lang="en-US" dirty="0" smtClean="0"/>
              <a:t>Tech. Adv. Memo 95-38-007</a:t>
            </a:r>
          </a:p>
          <a:p>
            <a:pPr lvl="1"/>
            <a:r>
              <a:rPr lang="en-US" sz="2200" dirty="0" smtClean="0"/>
              <a:t>Many commentators have criticized</a:t>
            </a:r>
          </a:p>
          <a:p>
            <a:pPr lvl="1"/>
            <a:r>
              <a:rPr lang="en-US" sz="2200" dirty="0" smtClean="0"/>
              <a:t>In GCM 39,668, the IRS concluded that the issuer of a nonrecourse OID obligation could not deduct OID when the value of the collateral was less than the adjusted issue price of the debt</a:t>
            </a:r>
          </a:p>
          <a:p>
            <a:pPr lvl="2"/>
            <a:r>
              <a:rPr lang="en-US" sz="1800" dirty="0" smtClean="0"/>
              <a:t>Does not discuss holder’s treatment</a:t>
            </a:r>
          </a:p>
          <a:p>
            <a:pPr lvl="1"/>
            <a:r>
              <a:rPr lang="en-US" sz="2200" dirty="0" smtClean="0"/>
              <a:t>Accruals of QSI and OID that become uncollectible whipsaw holder (ordinary income and capital loss)</a:t>
            </a:r>
          </a:p>
          <a:p>
            <a:pPr lvl="2"/>
            <a:r>
              <a:rPr lang="en-US" dirty="0" smtClean="0"/>
              <a:t>Are losses for uncollectible accruals of QSI and OID ordinary under </a:t>
            </a:r>
            <a:r>
              <a:rPr lang="en-US" i="1" dirty="0" smtClean="0"/>
              <a:t>Arrowsmith v. Comm’r</a:t>
            </a:r>
            <a:r>
              <a:rPr lang="en-US" dirty="0" smtClean="0"/>
              <a:t>, 344 U.S. 6 (1952)?</a:t>
            </a:r>
          </a:p>
          <a:p>
            <a:pPr lvl="3"/>
            <a:endParaRPr lang="en-US" dirty="0" smtClean="0"/>
          </a:p>
        </p:txBody>
      </p:sp>
      <p:sp>
        <p:nvSpPr>
          <p:cNvPr id="5" name="Rectangle 4"/>
          <p:cNvSpPr/>
          <p:nvPr/>
        </p:nvSpPr>
        <p:spPr>
          <a:xfrm>
            <a:off x="8702854" y="6488668"/>
            <a:ext cx="441146" cy="369332"/>
          </a:xfrm>
          <a:prstGeom prst="rect">
            <a:avLst/>
          </a:prstGeom>
        </p:spPr>
        <p:txBody>
          <a:bodyPr wrap="none">
            <a:spAutoFit/>
          </a:bodyPr>
          <a:lstStyle/>
          <a:p>
            <a:fld id="{08107A1E-0E28-4E80-B627-9FCFF9B2C625}" type="slidenum">
              <a:rPr lang="en-US" smtClean="0">
                <a:solidFill>
                  <a:schemeClr val="tx2"/>
                </a:solidFill>
              </a:rPr>
              <a:pPr/>
              <a:t>21</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2530" name="Rectangle 2"/>
          <p:cNvSpPr>
            <a:spLocks noGrp="1" noChangeArrowheads="1"/>
          </p:cNvSpPr>
          <p:nvPr>
            <p:ph type="title"/>
          </p:nvPr>
        </p:nvSpPr>
        <p:spPr/>
        <p:txBody>
          <a:bodyPr/>
          <a:lstStyle/>
          <a:p>
            <a:r>
              <a:rPr lang="en-US" dirty="0" smtClean="0"/>
              <a:t>Doubtful Collectability of Market Discount</a:t>
            </a:r>
          </a:p>
        </p:txBody>
      </p:sp>
      <p:sp>
        <p:nvSpPr>
          <p:cNvPr id="1942531" name="Rectangle 3"/>
          <p:cNvSpPr>
            <a:spLocks noGrp="1" noChangeArrowheads="1"/>
          </p:cNvSpPr>
          <p:nvPr>
            <p:ph type="body" idx="1"/>
          </p:nvPr>
        </p:nvSpPr>
        <p:spPr/>
        <p:txBody>
          <a:bodyPr>
            <a:normAutofit fontScale="92500"/>
          </a:bodyPr>
          <a:lstStyle/>
          <a:p>
            <a:r>
              <a:rPr lang="en-US" dirty="0" smtClean="0"/>
              <a:t>Before current market discount rules enacted, precedent sometimes allowed a cost recovery method of accounting (</a:t>
            </a:r>
            <a:r>
              <a:rPr lang="en-US" i="1" dirty="0" smtClean="0"/>
              <a:t>e.g.</a:t>
            </a:r>
            <a:r>
              <a:rPr lang="en-US" dirty="0" smtClean="0"/>
              <a:t>, open transaction) for TPs who purchased subordinated debt at deep discounts</a:t>
            </a:r>
          </a:p>
          <a:p>
            <a:pPr lvl="1"/>
            <a:r>
              <a:rPr lang="en-US" dirty="0" smtClean="0"/>
              <a:t>Idea:  Investments so speculative unclear whether the TP would ever recover its investment let alone earn any income</a:t>
            </a:r>
          </a:p>
          <a:p>
            <a:pPr lvl="1"/>
            <a:r>
              <a:rPr lang="en-US" sz="2200" i="1" dirty="0" smtClean="0"/>
              <a:t>Lifton v. Comm’r</a:t>
            </a:r>
            <a:r>
              <a:rPr lang="en-US" sz="2200" dirty="0" smtClean="0"/>
              <a:t>, 36 T.C. 909 (1961), </a:t>
            </a:r>
            <a:r>
              <a:rPr lang="en-US" sz="2200" i="1" dirty="0" smtClean="0"/>
              <a:t>aff’d</a:t>
            </a:r>
            <a:r>
              <a:rPr lang="en-US" sz="2200" dirty="0" smtClean="0"/>
              <a:t>, 317 F.2d 234 (4th Cir. 1963); </a:t>
            </a:r>
            <a:r>
              <a:rPr lang="en-US" sz="2200" i="1" dirty="0" smtClean="0"/>
              <a:t>Underhill v. Comm’r</a:t>
            </a:r>
            <a:r>
              <a:rPr lang="en-US" sz="2200" dirty="0" smtClean="0"/>
              <a:t>, 45 T.C. 489 (1966)</a:t>
            </a:r>
          </a:p>
          <a:p>
            <a:r>
              <a:rPr lang="en-US" sz="2200" dirty="0" smtClean="0"/>
              <a:t>Legislative history to §§ 1276 through 1278 does not mention the prior case law</a:t>
            </a:r>
          </a:p>
          <a:p>
            <a:r>
              <a:rPr lang="en-US" sz="2200" dirty="0" smtClean="0"/>
              <a:t>IRS takes position cases have been legislatively overruled</a:t>
            </a:r>
          </a:p>
          <a:p>
            <a:pPr lvl="1"/>
            <a:r>
              <a:rPr lang="en-US" dirty="0" smtClean="0"/>
              <a:t>But can the accrual rules literally apply to a defaulted debt instrument?</a:t>
            </a:r>
          </a:p>
        </p:txBody>
      </p:sp>
      <p:sp>
        <p:nvSpPr>
          <p:cNvPr id="5" name="Rectangle 4"/>
          <p:cNvSpPr/>
          <p:nvPr/>
        </p:nvSpPr>
        <p:spPr>
          <a:xfrm>
            <a:off x="8702854" y="6488668"/>
            <a:ext cx="441146" cy="369332"/>
          </a:xfrm>
          <a:prstGeom prst="rect">
            <a:avLst/>
          </a:prstGeom>
        </p:spPr>
        <p:txBody>
          <a:bodyPr wrap="none">
            <a:spAutoFit/>
          </a:bodyPr>
          <a:lstStyle/>
          <a:p>
            <a:fld id="{9B7C7D7F-33F1-46A3-986C-ADCEC89BDC9E}" type="slidenum">
              <a:rPr lang="en-US" smtClean="0">
                <a:solidFill>
                  <a:schemeClr val="tx2"/>
                </a:solidFill>
              </a:rPr>
              <a:pPr/>
              <a:t>22</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bg1"/>
                </a:solidFill>
              </a:rPr>
              <a:t>Issues with Nonaccrual</a:t>
            </a:r>
            <a:endParaRPr lang="en-US" dirty="0">
              <a:solidFill>
                <a:schemeClr val="bg1"/>
              </a:solidFill>
            </a:endParaRPr>
          </a:p>
        </p:txBody>
      </p:sp>
      <p:sp>
        <p:nvSpPr>
          <p:cNvPr id="3" name="Content Placeholder 2"/>
          <p:cNvSpPr>
            <a:spLocks noGrp="1"/>
          </p:cNvSpPr>
          <p:nvPr>
            <p:ph idx="1"/>
          </p:nvPr>
        </p:nvSpPr>
        <p:spPr/>
        <p:txBody>
          <a:bodyPr/>
          <a:lstStyle/>
          <a:p>
            <a:pPr>
              <a:buFont typeface="Arial" pitchFamily="34" charset="0"/>
              <a:buChar char="•"/>
            </a:pPr>
            <a:r>
              <a:rPr lang="en-US" dirty="0" smtClean="0"/>
              <a:t>Substantiation of nonaccrual</a:t>
            </a:r>
          </a:p>
          <a:p>
            <a:pPr lvl="1">
              <a:buFont typeface="Arial" pitchFamily="34" charset="0"/>
              <a:buChar char="•"/>
            </a:pPr>
            <a:r>
              <a:rPr lang="en-US" dirty="0" smtClean="0"/>
              <a:t>Follow financial accounting or statutory accounting</a:t>
            </a:r>
          </a:p>
          <a:p>
            <a:pPr lvl="1">
              <a:buFont typeface="Arial" pitchFamily="34" charset="0"/>
              <a:buChar char="•"/>
            </a:pPr>
            <a:r>
              <a:rPr lang="en-US" dirty="0" smtClean="0"/>
              <a:t>Facts &amp; circumstances</a:t>
            </a:r>
          </a:p>
          <a:p>
            <a:pPr lvl="1">
              <a:buFont typeface="Arial" pitchFamily="34" charset="0"/>
              <a:buChar char="•"/>
            </a:pPr>
            <a:r>
              <a:rPr lang="en-US" dirty="0" smtClean="0"/>
              <a:t>Asset-backed securities</a:t>
            </a:r>
          </a:p>
          <a:p>
            <a:pPr>
              <a:buFont typeface="Arial" pitchFamily="34" charset="0"/>
              <a:buChar char="•"/>
            </a:pPr>
            <a:r>
              <a:rPr lang="en-US" dirty="0" smtClean="0"/>
              <a:t>Proof of </a:t>
            </a:r>
            <a:r>
              <a:rPr lang="en-US" dirty="0" err="1" smtClean="0"/>
              <a:t>chargeoff</a:t>
            </a:r>
            <a:r>
              <a:rPr lang="en-US" dirty="0" smtClean="0"/>
              <a:t> &amp; section 166</a:t>
            </a:r>
          </a:p>
          <a:p>
            <a:pPr lvl="1">
              <a:buFont typeface="Arial" pitchFamily="34" charset="0"/>
              <a:buChar char="•"/>
            </a:pPr>
            <a:r>
              <a:rPr lang="en-US" dirty="0" smtClean="0"/>
              <a:t>Rev. Rul. 2007-32, holding 2</a:t>
            </a:r>
          </a:p>
          <a:p>
            <a:pPr lvl="1">
              <a:buFont typeface="Arial" pitchFamily="34" charset="0"/>
              <a:buChar char="•"/>
            </a:pPr>
            <a:r>
              <a:rPr lang="en-US" dirty="0" err="1" smtClean="0"/>
              <a:t>Chargeoff</a:t>
            </a:r>
            <a:r>
              <a:rPr lang="en-US" dirty="0" smtClean="0"/>
              <a:t> for market discount</a:t>
            </a:r>
            <a:endParaRPr lang="en-US" dirty="0"/>
          </a:p>
        </p:txBody>
      </p:sp>
      <p:sp>
        <p:nvSpPr>
          <p:cNvPr id="5" name="Rectangle 4"/>
          <p:cNvSpPr/>
          <p:nvPr/>
        </p:nvSpPr>
        <p:spPr>
          <a:xfrm>
            <a:off x="8686800" y="6488668"/>
            <a:ext cx="418704" cy="369332"/>
          </a:xfrm>
          <a:prstGeom prst="rect">
            <a:avLst/>
          </a:prstGeom>
        </p:spPr>
        <p:txBody>
          <a:bodyPr wrap="none">
            <a:spAutoFit/>
          </a:bodyPr>
          <a:lstStyle/>
          <a:p>
            <a:fld id="{6A3BBBC6-95D6-4749-8536-11CB9DAA0FB1}" type="slidenum">
              <a:rPr lang="en-US" smtClean="0">
                <a:solidFill>
                  <a:schemeClr val="tx2"/>
                </a:solidFill>
              </a:rPr>
              <a:pPr/>
              <a:t>23</a:t>
            </a:fld>
            <a:endParaRPr lang="en-US" dirty="0">
              <a:solidFill>
                <a:schemeClr val="tx2"/>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Debt Modifications</a:t>
            </a:r>
            <a:endParaRPr lang="en-US" dirty="0"/>
          </a:p>
        </p:txBody>
      </p:sp>
      <p:sp>
        <p:nvSpPr>
          <p:cNvPr id="5" name="Rectangle 4"/>
          <p:cNvSpPr/>
          <p:nvPr/>
        </p:nvSpPr>
        <p:spPr>
          <a:xfrm>
            <a:off x="8702854" y="6488668"/>
            <a:ext cx="441146" cy="369332"/>
          </a:xfrm>
          <a:prstGeom prst="rect">
            <a:avLst/>
          </a:prstGeom>
        </p:spPr>
        <p:txBody>
          <a:bodyPr wrap="none">
            <a:spAutoFit/>
          </a:bodyPr>
          <a:lstStyle/>
          <a:p>
            <a:fld id="{A3FE7DDB-6609-449A-B4FC-F475047BE6A9}" type="slidenum">
              <a:rPr lang="en-US" smtClean="0">
                <a:solidFill>
                  <a:srgbClr val="3A4972"/>
                </a:solidFill>
              </a:rPr>
              <a:pPr/>
              <a:t>24</a:t>
            </a:fld>
            <a:endParaRPr lang="en-US" dirty="0">
              <a:solidFill>
                <a:srgbClr val="3A4972"/>
              </a:solidFill>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434" name="Rectangle 2"/>
          <p:cNvSpPr>
            <a:spLocks noGrp="1" noChangeArrowheads="1"/>
          </p:cNvSpPr>
          <p:nvPr>
            <p:ph type="title"/>
          </p:nvPr>
        </p:nvSpPr>
        <p:spPr/>
        <p:txBody>
          <a:bodyPr/>
          <a:lstStyle/>
          <a:p>
            <a:r>
              <a:rPr lang="en-US" dirty="0" smtClean="0"/>
              <a:t>Debt Modifications</a:t>
            </a:r>
          </a:p>
        </p:txBody>
      </p:sp>
      <p:sp>
        <p:nvSpPr>
          <p:cNvPr id="1170435" name="Rectangle 3"/>
          <p:cNvSpPr>
            <a:spLocks noGrp="1" noChangeArrowheads="1"/>
          </p:cNvSpPr>
          <p:nvPr>
            <p:ph type="body" idx="1"/>
          </p:nvPr>
        </p:nvSpPr>
        <p:spPr/>
        <p:txBody>
          <a:bodyPr/>
          <a:lstStyle/>
          <a:p>
            <a:r>
              <a:rPr lang="en-US" dirty="0" smtClean="0"/>
              <a:t>A modification of debt may be treated as a “constructive” taxable exchange </a:t>
            </a:r>
          </a:p>
          <a:p>
            <a:pPr lvl="1"/>
            <a:r>
              <a:rPr lang="en-US" dirty="0" smtClean="0"/>
              <a:t>The modified debt instrument must materially differ from the original debt instrument either in kind or extent</a:t>
            </a:r>
          </a:p>
          <a:p>
            <a:r>
              <a:rPr lang="en-US" dirty="0" smtClean="0"/>
              <a:t>History is Significant</a:t>
            </a:r>
          </a:p>
          <a:p>
            <a:pPr lvl="1"/>
            <a:r>
              <a:rPr lang="en-US" i="1" dirty="0" smtClean="0"/>
              <a:t>Cottage Savings - </a:t>
            </a:r>
            <a:r>
              <a:rPr lang="en-US" dirty="0" smtClean="0"/>
              <a:t>“hair trigger” test for recognition</a:t>
            </a:r>
          </a:p>
          <a:p>
            <a:pPr lvl="1"/>
            <a:r>
              <a:rPr lang="en-US" dirty="0" smtClean="0"/>
              <a:t>§ 1.1001-3 “clarifies” </a:t>
            </a:r>
            <a:r>
              <a:rPr lang="en-US" i="1" dirty="0" smtClean="0"/>
              <a:t>Cottage Savings </a:t>
            </a:r>
            <a:r>
              <a:rPr lang="en-US" dirty="0" smtClean="0"/>
              <a:t>and treats only “significant modifications” as taxable events</a:t>
            </a:r>
          </a:p>
          <a:p>
            <a:pPr lvl="2"/>
            <a:r>
              <a:rPr lang="en-US" dirty="0" smtClean="0"/>
              <a:t>Imposes a two-step analysis:  Is there a modification?  If so, is the modification significant?</a:t>
            </a:r>
          </a:p>
        </p:txBody>
      </p:sp>
      <p:sp>
        <p:nvSpPr>
          <p:cNvPr id="5" name="Rectangle 4"/>
          <p:cNvSpPr/>
          <p:nvPr/>
        </p:nvSpPr>
        <p:spPr>
          <a:xfrm>
            <a:off x="8702854" y="6488668"/>
            <a:ext cx="441146" cy="369332"/>
          </a:xfrm>
          <a:prstGeom prst="rect">
            <a:avLst/>
          </a:prstGeom>
        </p:spPr>
        <p:txBody>
          <a:bodyPr wrap="none">
            <a:spAutoFit/>
          </a:bodyPr>
          <a:lstStyle/>
          <a:p>
            <a:fld id="{FABD3124-2DBF-4C47-BA49-C8F8197D15D7}" type="slidenum">
              <a:rPr lang="en-US" smtClean="0">
                <a:solidFill>
                  <a:srgbClr val="2666A6"/>
                </a:solidFill>
              </a:rPr>
              <a:pPr/>
              <a:t>25</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4530" name="Rectangle 2"/>
          <p:cNvSpPr>
            <a:spLocks noGrp="1" noChangeArrowheads="1"/>
          </p:cNvSpPr>
          <p:nvPr>
            <p:ph type="title"/>
          </p:nvPr>
        </p:nvSpPr>
        <p:spPr/>
        <p:txBody>
          <a:bodyPr/>
          <a:lstStyle/>
          <a:p>
            <a:r>
              <a:rPr lang="en-US" dirty="0" smtClean="0"/>
              <a:t>What is not a modification?</a:t>
            </a:r>
          </a:p>
        </p:txBody>
      </p:sp>
      <p:sp>
        <p:nvSpPr>
          <p:cNvPr id="1174531" name="Rectangle 3"/>
          <p:cNvSpPr>
            <a:spLocks noGrp="1" noChangeArrowheads="1"/>
          </p:cNvSpPr>
          <p:nvPr>
            <p:ph type="body" idx="1"/>
          </p:nvPr>
        </p:nvSpPr>
        <p:spPr/>
        <p:txBody>
          <a:bodyPr/>
          <a:lstStyle/>
          <a:p>
            <a:r>
              <a:rPr lang="en-US" dirty="0" smtClean="0"/>
              <a:t>Generally, a modification does not include a change under the terms of the instrument</a:t>
            </a:r>
          </a:p>
          <a:p>
            <a:r>
              <a:rPr lang="en-US" dirty="0" smtClean="0"/>
              <a:t>Exceptions -</a:t>
            </a:r>
          </a:p>
          <a:p>
            <a:pPr lvl="1"/>
            <a:r>
              <a:rPr lang="en-US" dirty="0" smtClean="0"/>
              <a:t>A change in obligor (addition or deletion)</a:t>
            </a:r>
          </a:p>
          <a:p>
            <a:pPr lvl="1"/>
            <a:r>
              <a:rPr lang="en-US" dirty="0" smtClean="0"/>
              <a:t>A change in recourse nature of obligation</a:t>
            </a:r>
          </a:p>
          <a:p>
            <a:pPr lvl="1"/>
            <a:r>
              <a:rPr lang="en-US" dirty="0" smtClean="0"/>
              <a:t>A change that results in instrument no longer being debt (unless holder converts debt into equity)</a:t>
            </a:r>
          </a:p>
          <a:p>
            <a:pPr lvl="1"/>
            <a:r>
              <a:rPr lang="en-US" dirty="0" smtClean="0"/>
              <a:t>A change as a result of an option (possessed by either party) unless: </a:t>
            </a:r>
          </a:p>
          <a:p>
            <a:pPr lvl="2"/>
            <a:r>
              <a:rPr lang="en-US" dirty="0" smtClean="0"/>
              <a:t>It is unilateral</a:t>
            </a:r>
          </a:p>
          <a:p>
            <a:pPr lvl="2"/>
            <a:r>
              <a:rPr lang="en-US" dirty="0" smtClean="0"/>
              <a:t>For holder options, it is not reasonably expected to result in delay or reduction of a scheduled payment</a:t>
            </a:r>
          </a:p>
        </p:txBody>
      </p:sp>
      <p:sp>
        <p:nvSpPr>
          <p:cNvPr id="5" name="Rectangle 4"/>
          <p:cNvSpPr/>
          <p:nvPr/>
        </p:nvSpPr>
        <p:spPr>
          <a:xfrm>
            <a:off x="8702854" y="6488668"/>
            <a:ext cx="441146" cy="369332"/>
          </a:xfrm>
          <a:prstGeom prst="rect">
            <a:avLst/>
          </a:prstGeom>
        </p:spPr>
        <p:txBody>
          <a:bodyPr wrap="none">
            <a:spAutoFit/>
          </a:bodyPr>
          <a:lstStyle/>
          <a:p>
            <a:fld id="{4D2D989C-6781-4708-AA8E-17FA9F0D259E}" type="slidenum">
              <a:rPr lang="en-US" smtClean="0">
                <a:solidFill>
                  <a:srgbClr val="2666A6"/>
                </a:solidFill>
              </a:rPr>
              <a:pPr/>
              <a:t>26</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578" name="Rectangle 2"/>
          <p:cNvSpPr>
            <a:spLocks noGrp="1" noChangeArrowheads="1"/>
          </p:cNvSpPr>
          <p:nvPr>
            <p:ph type="title"/>
          </p:nvPr>
        </p:nvSpPr>
        <p:spPr/>
        <p:txBody>
          <a:bodyPr/>
          <a:lstStyle/>
          <a:p>
            <a:r>
              <a:rPr lang="en-US" dirty="0" smtClean="0"/>
              <a:t>What is not a modification (cont’d)?</a:t>
            </a:r>
          </a:p>
        </p:txBody>
      </p:sp>
      <p:sp>
        <p:nvSpPr>
          <p:cNvPr id="1176579" name="Rectangle 3"/>
          <p:cNvSpPr>
            <a:spLocks noGrp="1" noChangeArrowheads="1"/>
          </p:cNvSpPr>
          <p:nvPr>
            <p:ph type="body" idx="1"/>
          </p:nvPr>
        </p:nvSpPr>
        <p:spPr/>
        <p:txBody>
          <a:bodyPr/>
          <a:lstStyle/>
          <a:p>
            <a:r>
              <a:rPr lang="en-US" dirty="0" smtClean="0"/>
              <a:t>Failure of the issuer to perform</a:t>
            </a:r>
          </a:p>
          <a:p>
            <a:r>
              <a:rPr lang="en-US" dirty="0" smtClean="0"/>
              <a:t>Holder agrees to stay collection or waive an acceleration clause if it lasts not more than two years </a:t>
            </a:r>
          </a:p>
          <a:p>
            <a:r>
              <a:rPr lang="en-US" dirty="0" smtClean="0"/>
              <a:t>Period of good faith negotiations during a bankruptcy proceeding</a:t>
            </a:r>
          </a:p>
          <a:p>
            <a:endParaRPr lang="en-US" dirty="0" smtClean="0"/>
          </a:p>
        </p:txBody>
      </p:sp>
      <p:sp>
        <p:nvSpPr>
          <p:cNvPr id="5" name="Rectangle 4"/>
          <p:cNvSpPr/>
          <p:nvPr/>
        </p:nvSpPr>
        <p:spPr>
          <a:xfrm>
            <a:off x="8702854" y="6488668"/>
            <a:ext cx="441146" cy="369332"/>
          </a:xfrm>
          <a:prstGeom prst="rect">
            <a:avLst/>
          </a:prstGeom>
        </p:spPr>
        <p:txBody>
          <a:bodyPr wrap="none">
            <a:spAutoFit/>
          </a:bodyPr>
          <a:lstStyle/>
          <a:p>
            <a:fld id="{DBE071C8-E671-44E1-9B55-CC24CD9A91A7}" type="slidenum">
              <a:rPr lang="en-US" smtClean="0">
                <a:solidFill>
                  <a:srgbClr val="2666A6"/>
                </a:solidFill>
              </a:rPr>
              <a:pPr/>
              <a:t>27</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2" name="Rectangle 2"/>
          <p:cNvSpPr>
            <a:spLocks noGrp="1" noChangeArrowheads="1"/>
          </p:cNvSpPr>
          <p:nvPr>
            <p:ph type="title"/>
          </p:nvPr>
        </p:nvSpPr>
        <p:spPr/>
        <p:txBody>
          <a:bodyPr/>
          <a:lstStyle/>
          <a:p>
            <a:r>
              <a:rPr lang="en-US" dirty="0" smtClean="0"/>
              <a:t>Significant Modifications</a:t>
            </a:r>
          </a:p>
        </p:txBody>
      </p:sp>
      <p:sp>
        <p:nvSpPr>
          <p:cNvPr id="1182723" name="Rectangle 3"/>
          <p:cNvSpPr>
            <a:spLocks noGrp="1" noChangeArrowheads="1"/>
          </p:cNvSpPr>
          <p:nvPr>
            <p:ph type="body" idx="1"/>
          </p:nvPr>
        </p:nvSpPr>
        <p:spPr/>
        <p:txBody>
          <a:bodyPr/>
          <a:lstStyle/>
          <a:p>
            <a:r>
              <a:rPr lang="en-US" dirty="0" smtClean="0"/>
              <a:t>Only significant modifications are treated as debt-for-debt exchanges</a:t>
            </a:r>
          </a:p>
          <a:p>
            <a:r>
              <a:rPr lang="en-US" dirty="0" smtClean="0"/>
              <a:t>When is a modification “significant?”</a:t>
            </a:r>
          </a:p>
          <a:p>
            <a:pPr lvl="1"/>
            <a:r>
              <a:rPr lang="en-US" dirty="0" smtClean="0"/>
              <a:t>When the legal rights or obligations are altered in an economically significant manner</a:t>
            </a:r>
          </a:p>
          <a:p>
            <a:pPr lvl="2"/>
            <a:r>
              <a:rPr lang="en-US" dirty="0" smtClean="0"/>
              <a:t>Aggregate modifications that are tested under the general rule</a:t>
            </a:r>
          </a:p>
          <a:p>
            <a:pPr lvl="1"/>
            <a:r>
              <a:rPr lang="en-US" dirty="0" smtClean="0"/>
              <a:t>The regulations specify five types of modifications and these regulations apply instead of the general rule</a:t>
            </a:r>
          </a:p>
        </p:txBody>
      </p:sp>
      <p:sp>
        <p:nvSpPr>
          <p:cNvPr id="5" name="Rectangle 4"/>
          <p:cNvSpPr/>
          <p:nvPr/>
        </p:nvSpPr>
        <p:spPr>
          <a:xfrm>
            <a:off x="8702854" y="6488668"/>
            <a:ext cx="441146" cy="369332"/>
          </a:xfrm>
          <a:prstGeom prst="rect">
            <a:avLst/>
          </a:prstGeom>
        </p:spPr>
        <p:txBody>
          <a:bodyPr wrap="none">
            <a:spAutoFit/>
          </a:bodyPr>
          <a:lstStyle/>
          <a:p>
            <a:fld id="{383CC7F4-5E6B-4384-AB2E-B65E1CF2D805}" type="slidenum">
              <a:rPr lang="en-US" smtClean="0">
                <a:solidFill>
                  <a:srgbClr val="2666A6"/>
                </a:solidFill>
              </a:rPr>
              <a:pPr/>
              <a:t>28</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770" name="Rectangle 2"/>
          <p:cNvSpPr>
            <a:spLocks noGrp="1" noChangeArrowheads="1"/>
          </p:cNvSpPr>
          <p:nvPr>
            <p:ph type="title"/>
          </p:nvPr>
        </p:nvSpPr>
        <p:spPr/>
        <p:txBody>
          <a:bodyPr/>
          <a:lstStyle/>
          <a:p>
            <a:r>
              <a:rPr lang="en-US" dirty="0" smtClean="0"/>
              <a:t>Specific Significance Rules</a:t>
            </a:r>
          </a:p>
        </p:txBody>
      </p:sp>
      <p:sp>
        <p:nvSpPr>
          <p:cNvPr id="1184771" name="Rectangle 3"/>
          <p:cNvSpPr>
            <a:spLocks noGrp="1" noChangeArrowheads="1"/>
          </p:cNvSpPr>
          <p:nvPr>
            <p:ph type="body" idx="1"/>
          </p:nvPr>
        </p:nvSpPr>
        <p:spPr/>
        <p:txBody>
          <a:bodyPr/>
          <a:lstStyle/>
          <a:p>
            <a:r>
              <a:rPr lang="en-US" dirty="0" smtClean="0"/>
              <a:t>Change in yield</a:t>
            </a:r>
          </a:p>
          <a:p>
            <a:endParaRPr lang="en-US" dirty="0" smtClean="0"/>
          </a:p>
          <a:p>
            <a:r>
              <a:rPr lang="en-US" dirty="0" smtClean="0"/>
              <a:t>Change in timing of payments</a:t>
            </a:r>
          </a:p>
          <a:p>
            <a:endParaRPr lang="en-US" dirty="0" smtClean="0"/>
          </a:p>
          <a:p>
            <a:r>
              <a:rPr lang="en-US" dirty="0" smtClean="0"/>
              <a:t>Change in obligor or security</a:t>
            </a:r>
          </a:p>
          <a:p>
            <a:endParaRPr lang="en-US" dirty="0" smtClean="0"/>
          </a:p>
          <a:p>
            <a:r>
              <a:rPr lang="en-US" dirty="0" smtClean="0"/>
              <a:t>Change in the nature of a debt instrument</a:t>
            </a:r>
          </a:p>
          <a:p>
            <a:endParaRPr lang="en-US" dirty="0" smtClean="0"/>
          </a:p>
          <a:p>
            <a:r>
              <a:rPr lang="en-US" dirty="0" smtClean="0"/>
              <a:t>Change in accounting or financial covenants</a:t>
            </a:r>
          </a:p>
        </p:txBody>
      </p:sp>
      <p:sp>
        <p:nvSpPr>
          <p:cNvPr id="5" name="Rectangle 4"/>
          <p:cNvSpPr/>
          <p:nvPr/>
        </p:nvSpPr>
        <p:spPr>
          <a:xfrm>
            <a:off x="8702854" y="6488668"/>
            <a:ext cx="441146" cy="369332"/>
          </a:xfrm>
          <a:prstGeom prst="rect">
            <a:avLst/>
          </a:prstGeom>
        </p:spPr>
        <p:txBody>
          <a:bodyPr wrap="none">
            <a:spAutoFit/>
          </a:bodyPr>
          <a:lstStyle/>
          <a:p>
            <a:fld id="{A81683B3-4C31-4BDF-A94C-4CE84CFD096E}" type="slidenum">
              <a:rPr lang="en-US" smtClean="0">
                <a:solidFill>
                  <a:srgbClr val="2666A6"/>
                </a:solidFill>
              </a:rPr>
              <a:pPr/>
              <a:t>29</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805863" cy="820738"/>
          </a:xfrm>
        </p:spPr>
        <p:txBody>
          <a:bodyPr/>
          <a:lstStyle/>
          <a:p>
            <a:pPr algn="ctr"/>
            <a:r>
              <a:rPr lang="en-US" sz="3200" b="1" dirty="0" smtClean="0">
                <a:solidFill>
                  <a:schemeClr val="bg1"/>
                </a:solidFill>
                <a:latin typeface="Arial" pitchFamily="34" charset="0"/>
                <a:cs typeface="Arial" pitchFamily="34" charset="0"/>
              </a:rPr>
              <a:t>Overview</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4294967295"/>
          </p:nvPr>
        </p:nvSpPr>
        <p:spPr>
          <a:xfrm>
            <a:off x="68262" y="1689100"/>
            <a:ext cx="8770938" cy="4254500"/>
          </a:xfrm>
        </p:spPr>
        <p:txBody>
          <a:bodyPr>
            <a:normAutofit/>
          </a:bodyPr>
          <a:lstStyle/>
          <a:p>
            <a:pPr marL="1316038" lvl="4" indent="-461963">
              <a:buFont typeface="Arial" pitchFamily="34" charset="0"/>
              <a:buChar char="•"/>
            </a:pPr>
            <a:r>
              <a:rPr lang="en-US" sz="3200" dirty="0" smtClean="0">
                <a:solidFill>
                  <a:schemeClr val="tx2"/>
                </a:solidFill>
                <a:latin typeface="Arial" pitchFamily="34" charset="0"/>
                <a:cs typeface="Arial" pitchFamily="34" charset="0"/>
              </a:rPr>
              <a:t>Section 166</a:t>
            </a:r>
          </a:p>
          <a:p>
            <a:pPr marL="1316038" indent="-461963"/>
            <a:endParaRPr lang="en-US" dirty="0" smtClean="0">
              <a:solidFill>
                <a:schemeClr val="tx2"/>
              </a:solidFill>
              <a:latin typeface="Arial" pitchFamily="34" charset="0"/>
              <a:cs typeface="Arial" pitchFamily="34" charset="0"/>
            </a:endParaRPr>
          </a:p>
          <a:p>
            <a:pPr marL="1316038" lvl="4" indent="-461963">
              <a:buFont typeface="Arial" pitchFamily="34" charset="0"/>
              <a:buChar char="•"/>
            </a:pPr>
            <a:r>
              <a:rPr lang="en-US" sz="3200" dirty="0" smtClean="0">
                <a:solidFill>
                  <a:schemeClr val="tx2"/>
                </a:solidFill>
                <a:latin typeface="Arial" pitchFamily="34" charset="0"/>
                <a:cs typeface="Arial" pitchFamily="34" charset="0"/>
              </a:rPr>
              <a:t>Industry Outreach though IIR Process</a:t>
            </a:r>
          </a:p>
          <a:p>
            <a:pPr marL="1316038" indent="-461963"/>
            <a:endParaRPr lang="en-US" dirty="0" smtClean="0">
              <a:solidFill>
                <a:schemeClr val="tx2"/>
              </a:solidFill>
              <a:latin typeface="Arial" pitchFamily="34" charset="0"/>
              <a:cs typeface="Arial" pitchFamily="34" charset="0"/>
            </a:endParaRPr>
          </a:p>
          <a:p>
            <a:pPr marL="1316038" lvl="4" indent="-461963">
              <a:buFont typeface="Arial" pitchFamily="34" charset="0"/>
              <a:buChar char="•"/>
            </a:pPr>
            <a:r>
              <a:rPr lang="en-US" sz="3200" dirty="0" smtClean="0">
                <a:solidFill>
                  <a:schemeClr val="tx2"/>
                </a:solidFill>
                <a:latin typeface="Arial" pitchFamily="34" charset="0"/>
                <a:cs typeface="Arial" pitchFamily="34" charset="0"/>
              </a:rPr>
              <a:t>Safe Harbor Proposal</a:t>
            </a:r>
            <a:endParaRPr lang="en-US" sz="3200" dirty="0">
              <a:solidFill>
                <a:schemeClr val="tx2"/>
              </a:solidFill>
              <a:latin typeface="Arial" pitchFamily="34" charset="0"/>
              <a:cs typeface="Arial" pitchFamily="34" charset="0"/>
            </a:endParaRPr>
          </a:p>
        </p:txBody>
      </p:sp>
      <p:sp>
        <p:nvSpPr>
          <p:cNvPr id="5" name="Rectangle 4"/>
          <p:cNvSpPr/>
          <p:nvPr/>
        </p:nvSpPr>
        <p:spPr>
          <a:xfrm>
            <a:off x="8831094" y="6488668"/>
            <a:ext cx="312906" cy="369332"/>
          </a:xfrm>
          <a:prstGeom prst="rect">
            <a:avLst/>
          </a:prstGeom>
        </p:spPr>
        <p:txBody>
          <a:bodyPr wrap="none">
            <a:spAutoFit/>
          </a:bodyPr>
          <a:lstStyle/>
          <a:p>
            <a:fld id="{1AE18BE5-7287-4AE4-941D-AF3A9AD74C87}" type="slidenum">
              <a:rPr lang="en-US" smtClean="0">
                <a:solidFill>
                  <a:schemeClr val="tx2"/>
                </a:solidFill>
                <a:latin typeface="Arial" pitchFamily="34" charset="0"/>
                <a:cs typeface="Arial" pitchFamily="34" charset="0"/>
              </a:rPr>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Regulations § 1.1001-3</a:t>
            </a:r>
            <a:endParaRPr lang="en-US" dirty="0"/>
          </a:p>
        </p:txBody>
      </p:sp>
      <p:sp>
        <p:nvSpPr>
          <p:cNvPr id="3" name="Content Placeholder 2"/>
          <p:cNvSpPr>
            <a:spLocks noGrp="1"/>
          </p:cNvSpPr>
          <p:nvPr>
            <p:ph idx="1"/>
          </p:nvPr>
        </p:nvSpPr>
        <p:spPr/>
        <p:txBody>
          <a:bodyPr>
            <a:normAutofit/>
          </a:bodyPr>
          <a:lstStyle/>
          <a:p>
            <a:r>
              <a:rPr lang="en-US" dirty="0" smtClean="0"/>
              <a:t>Regulations under § 1.1001-3 were finalized on January 6, 2011 </a:t>
            </a:r>
          </a:p>
          <a:p>
            <a:r>
              <a:rPr lang="en-US" dirty="0" smtClean="0"/>
              <a:t>Clarify that any deterioration in the financial condition of the issuer is generally not taken into account to determine if the modified instrument is debt</a:t>
            </a:r>
          </a:p>
          <a:p>
            <a:pPr lvl="1"/>
            <a:r>
              <a:rPr lang="en-US" dirty="0" smtClean="0"/>
              <a:t>This exception does not apply to debt modifications where a new obligor has been substituted or a co-obligor has been added or deleted</a:t>
            </a:r>
          </a:p>
          <a:p>
            <a:pPr lvl="1"/>
            <a:endParaRPr lang="en-US" dirty="0" smtClean="0"/>
          </a:p>
        </p:txBody>
      </p:sp>
      <p:sp>
        <p:nvSpPr>
          <p:cNvPr id="5" name="Rectangle 4"/>
          <p:cNvSpPr/>
          <p:nvPr/>
        </p:nvSpPr>
        <p:spPr>
          <a:xfrm>
            <a:off x="8702854" y="6488668"/>
            <a:ext cx="441146" cy="369332"/>
          </a:xfrm>
          <a:prstGeom prst="rect">
            <a:avLst/>
          </a:prstGeom>
        </p:spPr>
        <p:txBody>
          <a:bodyPr wrap="none">
            <a:spAutoFit/>
          </a:bodyPr>
          <a:lstStyle/>
          <a:p>
            <a:fld id="{1F474427-545E-4F8B-A696-1AA917E38BE2}" type="slidenum">
              <a:rPr lang="en-US" smtClean="0">
                <a:solidFill>
                  <a:srgbClr val="2666A6"/>
                </a:solidFill>
              </a:rPr>
              <a:pPr/>
              <a:t>30</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Regulations § 1.1001-3</a:t>
            </a:r>
            <a:endParaRPr lang="en-US" dirty="0"/>
          </a:p>
        </p:txBody>
      </p:sp>
      <p:sp>
        <p:nvSpPr>
          <p:cNvPr id="3" name="Content Placeholder 2"/>
          <p:cNvSpPr>
            <a:spLocks noGrp="1"/>
          </p:cNvSpPr>
          <p:nvPr>
            <p:ph idx="1"/>
          </p:nvPr>
        </p:nvSpPr>
        <p:spPr/>
        <p:txBody>
          <a:bodyPr/>
          <a:lstStyle/>
          <a:p>
            <a:r>
              <a:rPr lang="en-US" dirty="0" smtClean="0"/>
              <a:t>Apparently intended to apply to all Code sections</a:t>
            </a:r>
          </a:p>
          <a:p>
            <a:endParaRPr lang="en-US" dirty="0" smtClean="0"/>
          </a:p>
          <a:p>
            <a:r>
              <a:rPr lang="en-US" dirty="0" smtClean="0"/>
              <a:t>Effective for alterations made after January 6, 2011</a:t>
            </a:r>
          </a:p>
          <a:p>
            <a:endParaRPr lang="en-US" dirty="0" smtClean="0"/>
          </a:p>
          <a:p>
            <a:r>
              <a:rPr lang="en-US" dirty="0" smtClean="0"/>
              <a:t>Taxpayers may rely on the final regulations for alterations occurring on or before January 6, 2011</a:t>
            </a:r>
          </a:p>
        </p:txBody>
      </p:sp>
      <p:sp>
        <p:nvSpPr>
          <p:cNvPr id="5" name="Rectangle 4"/>
          <p:cNvSpPr/>
          <p:nvPr/>
        </p:nvSpPr>
        <p:spPr>
          <a:xfrm>
            <a:off x="8702854" y="6488668"/>
            <a:ext cx="441146" cy="369332"/>
          </a:xfrm>
          <a:prstGeom prst="rect">
            <a:avLst/>
          </a:prstGeom>
        </p:spPr>
        <p:txBody>
          <a:bodyPr wrap="none">
            <a:spAutoFit/>
          </a:bodyPr>
          <a:lstStyle/>
          <a:p>
            <a:fld id="{B2E885CF-9F40-4E64-A1C9-1222EDE2B697}" type="slidenum">
              <a:rPr lang="en-US" smtClean="0">
                <a:solidFill>
                  <a:srgbClr val="2666A6"/>
                </a:solidFill>
              </a:rPr>
              <a:pPr/>
              <a:t>31</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Rectangle 4"/>
          <p:cNvSpPr>
            <a:spLocks noGrp="1" noChangeArrowheads="1"/>
          </p:cNvSpPr>
          <p:nvPr>
            <p:ph type="title"/>
          </p:nvPr>
        </p:nvSpPr>
        <p:spPr/>
        <p:txBody>
          <a:bodyPr/>
          <a:lstStyle/>
          <a:p>
            <a:r>
              <a:rPr lang="en-US" dirty="0" smtClean="0"/>
              <a:t>Consequences of a Debt-for-Debt Exchange</a:t>
            </a:r>
          </a:p>
        </p:txBody>
      </p:sp>
      <p:sp>
        <p:nvSpPr>
          <p:cNvPr id="1207301" name="Rectangle 5"/>
          <p:cNvSpPr>
            <a:spLocks noGrp="1" noChangeArrowheads="1"/>
          </p:cNvSpPr>
          <p:nvPr>
            <p:ph type="body" idx="1"/>
          </p:nvPr>
        </p:nvSpPr>
        <p:spPr/>
        <p:txBody>
          <a:bodyPr/>
          <a:lstStyle/>
          <a:p>
            <a:r>
              <a:rPr lang="en-US" dirty="0" smtClean="0"/>
              <a:t>Holder </a:t>
            </a:r>
          </a:p>
          <a:p>
            <a:pPr lvl="1"/>
            <a:r>
              <a:rPr lang="en-US" dirty="0" smtClean="0"/>
              <a:t>Amount realized generally equals the issue price of the new debt (Treas. Reg. §1.1001-1(g))</a:t>
            </a:r>
          </a:p>
          <a:p>
            <a:pPr lvl="1"/>
            <a:r>
              <a:rPr lang="en-US" dirty="0" smtClean="0"/>
              <a:t>Gain or loss not recognized in a recapitalization</a:t>
            </a:r>
          </a:p>
          <a:p>
            <a:pPr lvl="1"/>
            <a:r>
              <a:rPr lang="en-US" dirty="0" smtClean="0"/>
              <a:t>May have OID going forward</a:t>
            </a:r>
          </a:p>
        </p:txBody>
      </p:sp>
      <p:sp>
        <p:nvSpPr>
          <p:cNvPr id="51203"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51204"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lstStyle/>
          <a:p>
            <a:pPr fontAlgn="base">
              <a:spcBef>
                <a:spcPct val="0"/>
              </a:spcBef>
              <a:spcAft>
                <a:spcPct val="0"/>
              </a:spcAft>
            </a:pPr>
            <a:endParaRPr lang="en-US" dirty="0">
              <a:solidFill>
                <a:srgbClr val="000000"/>
              </a:solidFill>
            </a:endParaRPr>
          </a:p>
        </p:txBody>
      </p:sp>
      <p:sp>
        <p:nvSpPr>
          <p:cNvPr id="7" name="Rectangle 6"/>
          <p:cNvSpPr/>
          <p:nvPr/>
        </p:nvSpPr>
        <p:spPr>
          <a:xfrm>
            <a:off x="8702854" y="6488668"/>
            <a:ext cx="441146" cy="369332"/>
          </a:xfrm>
          <a:prstGeom prst="rect">
            <a:avLst/>
          </a:prstGeom>
        </p:spPr>
        <p:txBody>
          <a:bodyPr wrap="none">
            <a:spAutoFit/>
          </a:bodyPr>
          <a:lstStyle/>
          <a:p>
            <a:fld id="{27B5B959-2430-4FF3-A35F-D9ABE82BB9CB}" type="slidenum">
              <a:rPr lang="en-US" smtClean="0">
                <a:solidFill>
                  <a:srgbClr val="2666A6"/>
                </a:solidFill>
              </a:rPr>
              <a:pPr/>
              <a:t>32</a:t>
            </a:fld>
            <a:endParaRPr lang="en-US" dirty="0">
              <a:solidFill>
                <a:srgbClr val="2666A6"/>
              </a:solidFill>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Issues with Debt Modifications</a:t>
            </a:r>
            <a:endParaRPr lang="en-US" dirty="0"/>
          </a:p>
        </p:txBody>
      </p:sp>
      <p:sp>
        <p:nvSpPr>
          <p:cNvPr id="7" name="Content Placeholder 6"/>
          <p:cNvSpPr>
            <a:spLocks noGrp="1"/>
          </p:cNvSpPr>
          <p:nvPr>
            <p:ph idx="1"/>
          </p:nvPr>
        </p:nvSpPr>
        <p:spPr/>
        <p:txBody>
          <a:bodyPr/>
          <a:lstStyle/>
          <a:p>
            <a:r>
              <a:rPr lang="en-US" dirty="0" smtClean="0"/>
              <a:t>Testing for Significant Modifications</a:t>
            </a:r>
          </a:p>
          <a:p>
            <a:pPr lvl="1"/>
            <a:r>
              <a:rPr lang="en-US" dirty="0" smtClean="0"/>
              <a:t>“Economic significance” modifications</a:t>
            </a:r>
          </a:p>
          <a:p>
            <a:pPr lvl="1"/>
            <a:r>
              <a:rPr lang="en-US" dirty="0" smtClean="0"/>
              <a:t>Contingent modifications</a:t>
            </a:r>
          </a:p>
          <a:p>
            <a:pPr lvl="1"/>
            <a:r>
              <a:rPr lang="en-US" dirty="0" smtClean="0"/>
              <a:t>Scope of new regulations</a:t>
            </a:r>
          </a:p>
          <a:p>
            <a:pPr lvl="1"/>
            <a:endParaRPr lang="en-US" dirty="0" smtClean="0"/>
          </a:p>
          <a:p>
            <a:r>
              <a:rPr lang="en-US" dirty="0" smtClean="0"/>
              <a:t>Managing the consequences of significant modifications</a:t>
            </a:r>
          </a:p>
          <a:p>
            <a:pPr lvl="1"/>
            <a:r>
              <a:rPr lang="en-US" dirty="0" smtClean="0"/>
              <a:t>Use of forbearance agreements?</a:t>
            </a:r>
          </a:p>
          <a:p>
            <a:pPr lvl="1"/>
            <a:r>
              <a:rPr lang="en-US" dirty="0" smtClean="0"/>
              <a:t>Principal reductions?</a:t>
            </a:r>
            <a:endParaRPr lang="en-US" dirty="0"/>
          </a:p>
        </p:txBody>
      </p:sp>
      <p:sp>
        <p:nvSpPr>
          <p:cNvPr id="8" name="Rectangle 7"/>
          <p:cNvSpPr/>
          <p:nvPr/>
        </p:nvSpPr>
        <p:spPr>
          <a:xfrm>
            <a:off x="8702854" y="6488668"/>
            <a:ext cx="441146" cy="369332"/>
          </a:xfrm>
          <a:prstGeom prst="rect">
            <a:avLst/>
          </a:prstGeom>
        </p:spPr>
        <p:txBody>
          <a:bodyPr wrap="none">
            <a:spAutoFit/>
          </a:bodyPr>
          <a:lstStyle/>
          <a:p>
            <a:fld id="{C0EB1D77-7372-40DC-BEA1-50EFB94AB6C9}" type="slidenum">
              <a:rPr lang="en-US" smtClean="0">
                <a:solidFill>
                  <a:srgbClr val="2666A6"/>
                </a:solidFill>
              </a:rPr>
              <a:pPr/>
              <a:t>33</a:t>
            </a:fld>
            <a:endParaRPr lang="en-US" dirty="0">
              <a:solidFill>
                <a:srgbClr val="2666A6"/>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 y="0"/>
            <a:ext cx="8805600" cy="820800"/>
          </a:xfrm>
        </p:spPr>
        <p:txBody>
          <a:bodyPr anchor="ctr"/>
          <a:lstStyle/>
          <a:p>
            <a:pPr algn="ctr"/>
            <a:r>
              <a:rPr lang="en-US" sz="3200" b="1" dirty="0" smtClean="0">
                <a:solidFill>
                  <a:schemeClr val="bg1"/>
                </a:solidFill>
                <a:latin typeface="Arial" pitchFamily="34" charset="0"/>
                <a:cs typeface="Arial" pitchFamily="34" charset="0"/>
              </a:rPr>
              <a:t>IRC Section 166</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80000" y="1219200"/>
            <a:ext cx="8769600" cy="4255200"/>
          </a:xfrm>
        </p:spPr>
        <p:txBody>
          <a:bodyPr>
            <a:normAutofit fontScale="92500" lnSpcReduction="20000"/>
          </a:bodyPr>
          <a:lstStyle/>
          <a:p>
            <a:pPr marL="341313" lvl="1" indent="-339725">
              <a:spcBef>
                <a:spcPts val="0"/>
              </a:spcBef>
              <a:buFont typeface="Arial" pitchFamily="34" charset="0"/>
              <a:buChar char="•"/>
            </a:pPr>
            <a:r>
              <a:rPr lang="en-GB" sz="3200" dirty="0" smtClean="0">
                <a:solidFill>
                  <a:schemeClr val="tx2"/>
                </a:solidFill>
                <a:latin typeface="Arial" pitchFamily="34" charset="0"/>
                <a:cs typeface="Arial" pitchFamily="34" charset="0"/>
              </a:rPr>
              <a:t>Section 166(a) allows an ordinary deduction for both </a:t>
            </a:r>
            <a:r>
              <a:rPr lang="en-GB" sz="3200" b="1" dirty="0" smtClean="0">
                <a:solidFill>
                  <a:schemeClr val="tx2"/>
                </a:solidFill>
                <a:latin typeface="Arial" pitchFamily="34" charset="0"/>
                <a:cs typeface="Arial" pitchFamily="34" charset="0"/>
              </a:rPr>
              <a:t>partial</a:t>
            </a:r>
            <a:r>
              <a:rPr lang="en-GB" sz="3200" dirty="0" smtClean="0">
                <a:solidFill>
                  <a:schemeClr val="tx2"/>
                </a:solidFill>
                <a:latin typeface="Arial" pitchFamily="34" charset="0"/>
                <a:cs typeface="Arial" pitchFamily="34" charset="0"/>
              </a:rPr>
              <a:t> and </a:t>
            </a:r>
            <a:r>
              <a:rPr lang="en-GB" sz="3200" b="1" dirty="0" smtClean="0">
                <a:solidFill>
                  <a:schemeClr val="tx2"/>
                </a:solidFill>
                <a:latin typeface="Arial" pitchFamily="34" charset="0"/>
                <a:cs typeface="Arial" pitchFamily="34" charset="0"/>
              </a:rPr>
              <a:t>complete worthlessness </a:t>
            </a:r>
            <a:r>
              <a:rPr lang="en-GB" sz="3200" dirty="0" smtClean="0">
                <a:solidFill>
                  <a:schemeClr val="tx2"/>
                </a:solidFill>
                <a:latin typeface="Arial" pitchFamily="34" charset="0"/>
                <a:cs typeface="Arial" pitchFamily="34" charset="0"/>
              </a:rPr>
              <a:t>on certain bad debts.</a:t>
            </a:r>
          </a:p>
          <a:p>
            <a:pPr marL="341313" lvl="1" indent="-339725">
              <a:spcBef>
                <a:spcPts val="0"/>
              </a:spcBef>
              <a:buFont typeface="Arial" pitchFamily="34" charset="0"/>
              <a:buChar char="•"/>
            </a:pPr>
            <a:endParaRPr lang="en-GB" sz="1100" dirty="0" smtClean="0">
              <a:solidFill>
                <a:schemeClr val="tx2"/>
              </a:solidFill>
              <a:latin typeface="Arial" pitchFamily="34" charset="0"/>
              <a:cs typeface="Arial" pitchFamily="34" charset="0"/>
            </a:endParaRPr>
          </a:p>
          <a:p>
            <a:pPr marL="341313" lvl="1" indent="-339725">
              <a:spcBef>
                <a:spcPts val="0"/>
              </a:spcBef>
              <a:buFont typeface="Arial" pitchFamily="34" charset="0"/>
              <a:buChar char="•"/>
            </a:pPr>
            <a:r>
              <a:rPr lang="en-GB" sz="3200" dirty="0" smtClean="0">
                <a:solidFill>
                  <a:schemeClr val="tx2"/>
                </a:solidFill>
                <a:latin typeface="Arial" pitchFamily="34" charset="0"/>
                <a:cs typeface="Arial" pitchFamily="34" charset="0"/>
              </a:rPr>
              <a:t>For corporate taxpayers, section 166(a) is applicable to all debt instruments that are </a:t>
            </a:r>
            <a:r>
              <a:rPr lang="en-GB" sz="3200" b="1" dirty="0" smtClean="0">
                <a:solidFill>
                  <a:schemeClr val="tx2"/>
                </a:solidFill>
                <a:latin typeface="Arial" pitchFamily="34" charset="0"/>
                <a:cs typeface="Arial" pitchFamily="34" charset="0"/>
              </a:rPr>
              <a:t>not section 165(g) securities</a:t>
            </a:r>
            <a:r>
              <a:rPr lang="en-GB" sz="3200" dirty="0" smtClean="0">
                <a:solidFill>
                  <a:schemeClr val="tx2"/>
                </a:solidFill>
                <a:latin typeface="Arial" pitchFamily="34" charset="0"/>
                <a:cs typeface="Arial" pitchFamily="34" charset="0"/>
              </a:rPr>
              <a:t>.</a:t>
            </a:r>
          </a:p>
          <a:p>
            <a:pPr marL="341313" lvl="1" indent="-339725">
              <a:spcBef>
                <a:spcPts val="0"/>
              </a:spcBef>
              <a:buFont typeface="Arial" pitchFamily="34" charset="0"/>
              <a:buChar char="•"/>
            </a:pPr>
            <a:endParaRPr lang="en-GB" sz="1100" dirty="0" smtClean="0">
              <a:solidFill>
                <a:schemeClr val="tx2"/>
              </a:solidFill>
              <a:latin typeface="Arial" pitchFamily="34" charset="0"/>
              <a:cs typeface="Arial" pitchFamily="34" charset="0"/>
            </a:endParaRPr>
          </a:p>
          <a:p>
            <a:pPr marL="341313" lvl="1" indent="-339725">
              <a:spcBef>
                <a:spcPts val="0"/>
              </a:spcBef>
              <a:buFont typeface="Arial" pitchFamily="34" charset="0"/>
              <a:buChar char="•"/>
            </a:pPr>
            <a:r>
              <a:rPr lang="en-GB" sz="3200" dirty="0" smtClean="0">
                <a:solidFill>
                  <a:schemeClr val="tx2"/>
                </a:solidFill>
                <a:latin typeface="Arial" pitchFamily="34" charset="0"/>
                <a:cs typeface="Arial" pitchFamily="34" charset="0"/>
              </a:rPr>
              <a:t>A debt instrument is a </a:t>
            </a:r>
            <a:r>
              <a:rPr lang="en-GB" sz="3200" b="1" dirty="0" smtClean="0">
                <a:solidFill>
                  <a:schemeClr val="tx2"/>
                </a:solidFill>
                <a:latin typeface="Arial" pitchFamily="34" charset="0"/>
                <a:cs typeface="Arial" pitchFamily="34" charset="0"/>
              </a:rPr>
              <a:t>section 165(g) security </a:t>
            </a:r>
            <a:r>
              <a:rPr lang="en-GB" sz="3200" dirty="0" smtClean="0">
                <a:solidFill>
                  <a:schemeClr val="tx2"/>
                </a:solidFill>
                <a:latin typeface="Arial" pitchFamily="34" charset="0"/>
                <a:cs typeface="Arial" pitchFamily="34" charset="0"/>
              </a:rPr>
              <a:t>if it is:</a:t>
            </a:r>
          </a:p>
          <a:p>
            <a:pPr lvl="2">
              <a:buFont typeface="Arial" pitchFamily="34" charset="0"/>
              <a:buChar char="–"/>
            </a:pPr>
            <a:r>
              <a:rPr lang="en-GB" dirty="0" smtClean="0">
                <a:solidFill>
                  <a:schemeClr val="tx2"/>
                </a:solidFill>
                <a:latin typeface="Arial" pitchFamily="34" charset="0"/>
                <a:cs typeface="Arial" pitchFamily="34" charset="0"/>
              </a:rPr>
              <a:t>Issued by a corporation or a government entity,  and</a:t>
            </a:r>
          </a:p>
          <a:p>
            <a:pPr lvl="2">
              <a:buFont typeface="Arial" pitchFamily="34" charset="0"/>
              <a:buChar char="–"/>
            </a:pPr>
            <a:r>
              <a:rPr lang="en-GB" dirty="0" smtClean="0">
                <a:solidFill>
                  <a:schemeClr val="tx2"/>
                </a:solidFill>
                <a:latin typeface="Arial" pitchFamily="34" charset="0"/>
                <a:cs typeface="Arial" pitchFamily="34" charset="0"/>
              </a:rPr>
              <a:t>Issued with interest coupons or in registered form.</a:t>
            </a:r>
          </a:p>
          <a:p>
            <a:pPr>
              <a:buFont typeface="Arial" pitchFamily="34" charset="0"/>
              <a:buChar char="–"/>
            </a:pPr>
            <a:endParaRPr lang="en-US" dirty="0">
              <a:solidFill>
                <a:schemeClr val="tx2"/>
              </a:solidFill>
              <a:latin typeface="Arial" pitchFamily="34" charset="0"/>
              <a:cs typeface="Arial" pitchFamily="34" charset="0"/>
            </a:endParaRPr>
          </a:p>
        </p:txBody>
      </p:sp>
      <p:sp>
        <p:nvSpPr>
          <p:cNvPr id="4" name="Rectangle 3"/>
          <p:cNvSpPr/>
          <p:nvPr/>
        </p:nvSpPr>
        <p:spPr>
          <a:xfrm>
            <a:off x="8793147" y="6488668"/>
            <a:ext cx="312906" cy="369332"/>
          </a:xfrm>
          <a:prstGeom prst="rect">
            <a:avLst/>
          </a:prstGeom>
        </p:spPr>
        <p:txBody>
          <a:bodyPr wrap="none">
            <a:spAutoFit/>
          </a:bodyPr>
          <a:lstStyle/>
          <a:p>
            <a:fld id="{5D9D9B01-6D15-4298-9402-8CC7F29BD790}" type="slidenum">
              <a:rPr lang="en-GB" smtClean="0">
                <a:solidFill>
                  <a:schemeClr val="tx2"/>
                </a:solidFill>
                <a:latin typeface="Arial" pitchFamily="34" charset="0"/>
                <a:cs typeface="Arial" pitchFamily="34" charset="0"/>
              </a:rPr>
              <a:pPr/>
              <a:t>4</a:t>
            </a:fld>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 y="0"/>
            <a:ext cx="8805600" cy="820800"/>
          </a:xfrm>
        </p:spPr>
        <p:txBody>
          <a:bodyPr anchor="ctr"/>
          <a:lstStyle/>
          <a:p>
            <a:pPr algn="ctr"/>
            <a:r>
              <a:rPr lang="en-GB" sz="3200" b="1" dirty="0" smtClean="0">
                <a:solidFill>
                  <a:schemeClr val="bg1"/>
                </a:solidFill>
                <a:latin typeface="Arial" pitchFamily="34" charset="0"/>
                <a:cs typeface="Arial" pitchFamily="34" charset="0"/>
              </a:rPr>
              <a:t>REMIC Securities</a:t>
            </a:r>
            <a:endParaRPr lang="en-US" sz="3200"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52400" y="820800"/>
            <a:ext cx="8813238" cy="5924788"/>
          </a:xfrm>
          <a:solidFill>
            <a:schemeClr val="bg1"/>
          </a:solidFill>
          <a:ln>
            <a:noFill/>
          </a:ln>
        </p:spPr>
        <p:txBody>
          <a:bodyPr>
            <a:normAutofit/>
          </a:bodyPr>
          <a:lstStyle/>
          <a:p>
            <a:pPr marL="182880">
              <a:spcBef>
                <a:spcPts val="0"/>
              </a:spcBef>
              <a:buFont typeface="Arial" pitchFamily="34" charset="0"/>
              <a:buChar char="•"/>
            </a:pPr>
            <a:r>
              <a:rPr lang="en-GB" sz="3000" dirty="0" smtClean="0">
                <a:solidFill>
                  <a:schemeClr val="tx2"/>
                </a:solidFill>
                <a:latin typeface="Arial" pitchFamily="34" charset="0"/>
                <a:cs typeface="Arial" pitchFamily="34" charset="0"/>
              </a:rPr>
              <a:t>What is a REMIC? </a:t>
            </a:r>
          </a:p>
          <a:p>
            <a:pPr marL="182880">
              <a:spcBef>
                <a:spcPts val="0"/>
              </a:spcBef>
              <a:buFont typeface="Arial" pitchFamily="34" charset="0"/>
              <a:buChar char="•"/>
            </a:pPr>
            <a:endParaRPr lang="en-GB" sz="1100" dirty="0" smtClean="0">
              <a:solidFill>
                <a:schemeClr val="tx2"/>
              </a:solidFill>
              <a:latin typeface="Arial" pitchFamily="34" charset="0"/>
              <a:cs typeface="Arial" pitchFamily="34" charset="0"/>
            </a:endParaRPr>
          </a:p>
          <a:p>
            <a:pPr marL="182880">
              <a:spcBef>
                <a:spcPts val="0"/>
              </a:spcBef>
              <a:buFont typeface="Arial" pitchFamily="34" charset="0"/>
              <a:buChar char="•"/>
            </a:pPr>
            <a:r>
              <a:rPr lang="en-GB" sz="3000" dirty="0" smtClean="0">
                <a:solidFill>
                  <a:schemeClr val="tx2"/>
                </a:solidFill>
                <a:latin typeface="Arial" pitchFamily="34" charset="0"/>
                <a:cs typeface="Arial" pitchFamily="34" charset="0"/>
              </a:rPr>
              <a:t>REMIC regular interests vs. residual interests.</a:t>
            </a:r>
          </a:p>
          <a:p>
            <a:pPr marL="182880">
              <a:spcBef>
                <a:spcPts val="0"/>
              </a:spcBef>
              <a:buFont typeface="Arial" pitchFamily="34" charset="0"/>
              <a:buChar char="•"/>
            </a:pPr>
            <a:endParaRPr lang="en-GB" sz="1100" dirty="0" smtClean="0">
              <a:solidFill>
                <a:schemeClr val="tx2"/>
              </a:solidFill>
              <a:latin typeface="Arial" pitchFamily="34" charset="0"/>
              <a:cs typeface="Arial" pitchFamily="34" charset="0"/>
            </a:endParaRPr>
          </a:p>
          <a:p>
            <a:pPr marL="341313" indent="-341313">
              <a:spcBef>
                <a:spcPts val="0"/>
              </a:spcBef>
              <a:buFont typeface="Arial" pitchFamily="34" charset="0"/>
              <a:buChar char="•"/>
            </a:pPr>
            <a:r>
              <a:rPr lang="en-GB" sz="3000" dirty="0" smtClean="0">
                <a:solidFill>
                  <a:schemeClr val="tx2"/>
                </a:solidFill>
                <a:latin typeface="Arial" pitchFamily="34" charset="0"/>
                <a:cs typeface="Arial" pitchFamily="34" charset="0"/>
              </a:rPr>
              <a:t>Can holders of REMIC regular interests take section 166 deductions with respect to those interests?</a:t>
            </a:r>
          </a:p>
          <a:p>
            <a:pPr lvl="2">
              <a:spcBef>
                <a:spcPts val="0"/>
              </a:spcBef>
              <a:buFont typeface="Calibri" pitchFamily="34" charset="0"/>
              <a:buChar char="–"/>
            </a:pPr>
            <a:r>
              <a:rPr lang="en-GB" dirty="0" smtClean="0">
                <a:solidFill>
                  <a:schemeClr val="tx2"/>
                </a:solidFill>
                <a:latin typeface="Arial" pitchFamily="34" charset="0"/>
                <a:cs typeface="Arial" pitchFamily="34" charset="0"/>
              </a:rPr>
              <a:t>REMIC regular interests are debt instruments for tax purposes. Section 860B(a).</a:t>
            </a:r>
          </a:p>
          <a:p>
            <a:pPr lvl="2">
              <a:spcBef>
                <a:spcPts val="0"/>
              </a:spcBef>
              <a:buFont typeface="Calibri" pitchFamily="34" charset="0"/>
              <a:buChar char="–"/>
            </a:pPr>
            <a:r>
              <a:rPr lang="en-GB" dirty="0" smtClean="0">
                <a:solidFill>
                  <a:schemeClr val="tx2"/>
                </a:solidFill>
                <a:latin typeface="Arial" pitchFamily="34" charset="0"/>
                <a:cs typeface="Arial" pitchFamily="34" charset="0"/>
              </a:rPr>
              <a:t>REMIC interests are not issued by corporations or governmental entities.</a:t>
            </a:r>
          </a:p>
          <a:p>
            <a:pPr lvl="2">
              <a:spcBef>
                <a:spcPts val="0"/>
              </a:spcBef>
              <a:buFont typeface="Calibri" pitchFamily="34" charset="0"/>
              <a:buChar char="–"/>
            </a:pPr>
            <a:r>
              <a:rPr lang="en-GB" dirty="0" smtClean="0">
                <a:solidFill>
                  <a:schemeClr val="tx2"/>
                </a:solidFill>
                <a:latin typeface="Arial" pitchFamily="34" charset="0"/>
                <a:cs typeface="Arial" pitchFamily="34" charset="0"/>
              </a:rPr>
              <a:t>Therefore, REMIC regular interests are not section 165(g) securities and the rules of section 166(a) apply to these interests.</a:t>
            </a:r>
          </a:p>
          <a:p>
            <a:endParaRPr lang="en-US" dirty="0"/>
          </a:p>
        </p:txBody>
      </p:sp>
      <p:sp>
        <p:nvSpPr>
          <p:cNvPr id="4" name="Rectangle 3"/>
          <p:cNvSpPr/>
          <p:nvPr/>
        </p:nvSpPr>
        <p:spPr>
          <a:xfrm>
            <a:off x="8842314" y="6488668"/>
            <a:ext cx="301686" cy="369332"/>
          </a:xfrm>
          <a:prstGeom prst="rect">
            <a:avLst/>
          </a:prstGeom>
        </p:spPr>
        <p:txBody>
          <a:bodyPr wrap="none">
            <a:spAutoFit/>
          </a:bodyPr>
          <a:lstStyle/>
          <a:p>
            <a:fld id="{9145F7D1-2341-402A-AEE7-5ABFC767AC5B}" type="slidenum">
              <a:rPr lang="en-GB" smtClean="0">
                <a:solidFill>
                  <a:schemeClr val="tx2"/>
                </a:solidFill>
              </a:rPr>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 y="76200"/>
            <a:ext cx="8805600" cy="762000"/>
          </a:xfrm>
        </p:spPr>
        <p:txBody>
          <a:bodyPr anchor="ctr"/>
          <a:lstStyle/>
          <a:p>
            <a:pPr algn="ctr"/>
            <a:r>
              <a:rPr lang="en-GB" sz="3200" b="1" dirty="0" smtClean="0">
                <a:solidFill>
                  <a:schemeClr val="bg1"/>
                </a:solidFill>
                <a:latin typeface="Arial" pitchFamily="34" charset="0"/>
                <a:cs typeface="Arial" pitchFamily="34" charset="0"/>
              </a:rPr>
              <a:t>Partial Worthlessness</a:t>
            </a:r>
            <a:endParaRPr lang="en-US" sz="3200"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80000" y="914400"/>
            <a:ext cx="8769600" cy="5334000"/>
          </a:xfrm>
        </p:spPr>
        <p:txBody>
          <a:bodyPr>
            <a:normAutofit fontScale="92500" lnSpcReduction="20000"/>
          </a:bodyPr>
          <a:lstStyle/>
          <a:p>
            <a:pPr marL="341313" indent="-341313">
              <a:spcBef>
                <a:spcPts val="0"/>
              </a:spcBef>
            </a:pPr>
            <a:r>
              <a:rPr lang="en-GB" dirty="0" smtClean="0">
                <a:solidFill>
                  <a:schemeClr val="tx2"/>
                </a:solidFill>
                <a:latin typeface="Arial" pitchFamily="34" charset="0"/>
                <a:cs typeface="Arial" pitchFamily="34" charset="0"/>
              </a:rPr>
              <a:t>Establishing partial worthlessness can be challenging for REMIC regular interests.</a:t>
            </a:r>
          </a:p>
          <a:p>
            <a:pPr lvl="2">
              <a:buFont typeface="Arial" pitchFamily="34" charset="0"/>
              <a:buChar char="–"/>
            </a:pPr>
            <a:r>
              <a:rPr lang="en-GB" dirty="0" smtClean="0">
                <a:solidFill>
                  <a:schemeClr val="tx2"/>
                </a:solidFill>
                <a:latin typeface="Arial" pitchFamily="34" charset="0"/>
                <a:cs typeface="Arial" pitchFamily="34" charset="0"/>
              </a:rPr>
              <a:t>Remittance reports.</a:t>
            </a:r>
          </a:p>
          <a:p>
            <a:pPr lvl="2">
              <a:buFont typeface="Arial" pitchFamily="34" charset="0"/>
              <a:buChar char="–"/>
            </a:pPr>
            <a:r>
              <a:rPr lang="en-GB" dirty="0" smtClean="0">
                <a:solidFill>
                  <a:schemeClr val="tx2"/>
                </a:solidFill>
                <a:latin typeface="Arial" pitchFamily="34" charset="0"/>
                <a:cs typeface="Arial" pitchFamily="34" charset="0"/>
              </a:rPr>
              <a:t>Can a taxpayer use projections of expected cash flows to determine partial worthlessness?</a:t>
            </a:r>
          </a:p>
          <a:p>
            <a:pPr lvl="3">
              <a:buFont typeface="Wingdings" pitchFamily="2" charset="2"/>
              <a:buChar char="Ø"/>
            </a:pPr>
            <a:r>
              <a:rPr lang="en-GB" dirty="0" smtClean="0">
                <a:solidFill>
                  <a:schemeClr val="tx2"/>
                </a:solidFill>
                <a:latin typeface="Arial" pitchFamily="34" charset="0"/>
                <a:cs typeface="Arial" pitchFamily="34" charset="0"/>
              </a:rPr>
              <a:t>Projections of credit losses versus fair market value.</a:t>
            </a:r>
          </a:p>
          <a:p>
            <a:pPr lvl="3">
              <a:buFont typeface="Wingdings" pitchFamily="2" charset="2"/>
              <a:buChar char="Ø"/>
            </a:pPr>
            <a:r>
              <a:rPr lang="en-GB" dirty="0" smtClean="0">
                <a:solidFill>
                  <a:schemeClr val="tx2"/>
                </a:solidFill>
                <a:latin typeface="Arial" pitchFamily="34" charset="0"/>
                <a:cs typeface="Arial" pitchFamily="34" charset="0"/>
              </a:rPr>
              <a:t>How are projections determined - Specific loan-level information? Actual defaults only?  Actual and projected defaults? </a:t>
            </a:r>
          </a:p>
          <a:p>
            <a:pPr lvl="3">
              <a:buFont typeface="Wingdings" pitchFamily="2" charset="2"/>
              <a:buChar char="Ø"/>
            </a:pPr>
            <a:endParaRPr lang="en-GB" sz="2200" dirty="0" smtClean="0">
              <a:solidFill>
                <a:schemeClr val="tx2"/>
              </a:solidFill>
              <a:latin typeface="Arial" pitchFamily="34" charset="0"/>
              <a:cs typeface="Arial" pitchFamily="34" charset="0"/>
            </a:endParaRPr>
          </a:p>
          <a:p>
            <a:pPr marL="401638" lvl="1" indent="-400050">
              <a:spcBef>
                <a:spcPts val="0"/>
              </a:spcBef>
              <a:buFont typeface="Arial" pitchFamily="34" charset="0"/>
              <a:buChar char="•"/>
            </a:pPr>
            <a:r>
              <a:rPr lang="en-US" sz="3200" dirty="0" smtClean="0">
                <a:solidFill>
                  <a:schemeClr val="tx2"/>
                </a:solidFill>
                <a:latin typeface="Arial" pitchFamily="34" charset="0"/>
                <a:cs typeface="Arial" pitchFamily="34" charset="0"/>
              </a:rPr>
              <a:t>How is a write-down on a REMIC regular interest treated?  </a:t>
            </a:r>
          </a:p>
          <a:p>
            <a:pPr lvl="2">
              <a:buFont typeface="Arial" pitchFamily="34" charset="0"/>
              <a:buChar char="–"/>
            </a:pPr>
            <a:r>
              <a:rPr lang="en-GB" dirty="0" smtClean="0">
                <a:solidFill>
                  <a:schemeClr val="tx2"/>
                </a:solidFill>
                <a:latin typeface="Arial" pitchFamily="34" charset="0"/>
                <a:cs typeface="Arial" pitchFamily="34" charset="0"/>
              </a:rPr>
              <a:t>Should a book write-down be considered partial worthlessness?</a:t>
            </a:r>
          </a:p>
          <a:p>
            <a:pPr lvl="3">
              <a:buFont typeface="Wingdings" pitchFamily="2" charset="2"/>
              <a:buChar char="Ø"/>
            </a:pPr>
            <a:r>
              <a:rPr lang="en-GB" dirty="0" smtClean="0">
                <a:solidFill>
                  <a:schemeClr val="tx2"/>
                </a:solidFill>
                <a:latin typeface="Arial" pitchFamily="34" charset="0"/>
                <a:cs typeface="Arial" pitchFamily="34" charset="0"/>
              </a:rPr>
              <a:t>If so, does a write-down constitute prima facie evidence of partial worthlessness?</a:t>
            </a:r>
          </a:p>
          <a:p>
            <a:pPr lvl="2">
              <a:buFont typeface="Arial" pitchFamily="34" charset="0"/>
              <a:buChar char="–"/>
            </a:pPr>
            <a:r>
              <a:rPr lang="en-GB" dirty="0" smtClean="0">
                <a:solidFill>
                  <a:schemeClr val="tx2"/>
                </a:solidFill>
                <a:latin typeface="Arial" pitchFamily="34" charset="0"/>
                <a:cs typeface="Arial" pitchFamily="34" charset="0"/>
              </a:rPr>
              <a:t>What is the effect on OID under section 1272(a)(6)?</a:t>
            </a:r>
          </a:p>
          <a:p>
            <a:endParaRPr lang="en-US" dirty="0">
              <a:latin typeface="Arial" pitchFamily="34" charset="0"/>
              <a:cs typeface="Arial" pitchFamily="34" charset="0"/>
            </a:endParaRPr>
          </a:p>
        </p:txBody>
      </p:sp>
      <p:sp>
        <p:nvSpPr>
          <p:cNvPr id="4" name="Rectangle 3"/>
          <p:cNvSpPr/>
          <p:nvPr/>
        </p:nvSpPr>
        <p:spPr>
          <a:xfrm>
            <a:off x="8834757" y="6488668"/>
            <a:ext cx="301686" cy="369332"/>
          </a:xfrm>
          <a:prstGeom prst="rect">
            <a:avLst/>
          </a:prstGeom>
        </p:spPr>
        <p:txBody>
          <a:bodyPr wrap="none">
            <a:spAutoFit/>
          </a:bodyPr>
          <a:lstStyle/>
          <a:p>
            <a:fld id="{7D769BC1-9435-4733-9FFA-81C0A64886BA}" type="slidenum">
              <a:rPr lang="en-GB" smtClean="0">
                <a:solidFill>
                  <a:schemeClr val="tx2"/>
                </a:solidFill>
              </a: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638" y="0"/>
            <a:ext cx="8805600" cy="820800"/>
          </a:xfrm>
        </p:spPr>
        <p:txBody>
          <a:bodyPr anchor="ctr"/>
          <a:lstStyle/>
          <a:p>
            <a:pPr algn="ctr"/>
            <a:r>
              <a:rPr lang="en-GB" sz="3200" b="1" dirty="0" smtClean="0">
                <a:solidFill>
                  <a:schemeClr val="bg1"/>
                </a:solidFill>
                <a:latin typeface="Arial" pitchFamily="34" charset="0"/>
                <a:cs typeface="Arial" pitchFamily="34" charset="0"/>
              </a:rPr>
              <a:t>Partial Worthlessness (Cont’d)</a:t>
            </a:r>
            <a:endParaRPr lang="en-US" sz="3200"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45800" y="838200"/>
            <a:ext cx="8769600" cy="5791200"/>
          </a:xfrm>
          <a:ln>
            <a:noFill/>
          </a:ln>
        </p:spPr>
        <p:txBody>
          <a:bodyPr>
            <a:noAutofit/>
          </a:bodyPr>
          <a:lstStyle/>
          <a:p>
            <a:pPr marL="231775" lvl="1" indent="-230188">
              <a:spcBef>
                <a:spcPts val="0"/>
              </a:spcBef>
              <a:buFont typeface="Arial" pitchFamily="34" charset="0"/>
              <a:buChar char="•"/>
            </a:pPr>
            <a:r>
              <a:rPr lang="en-US" dirty="0" smtClean="0">
                <a:solidFill>
                  <a:schemeClr val="tx2"/>
                </a:solidFill>
                <a:latin typeface="Arial" pitchFamily="34" charset="0"/>
                <a:cs typeface="Arial" pitchFamily="34" charset="0"/>
              </a:rPr>
              <a:t>Does a specific reserve constitute a charge-off?  </a:t>
            </a:r>
          </a:p>
          <a:p>
            <a:pPr marL="231775" lvl="1" indent="-230188">
              <a:spcBef>
                <a:spcPts val="0"/>
              </a:spcBef>
              <a:buFont typeface="Arial" pitchFamily="34" charset="0"/>
              <a:buChar char="•"/>
            </a:pPr>
            <a:endParaRPr lang="en-US" sz="1000" dirty="0" smtClean="0">
              <a:solidFill>
                <a:schemeClr val="tx2"/>
              </a:solidFill>
              <a:latin typeface="Arial" pitchFamily="34" charset="0"/>
              <a:cs typeface="Arial" pitchFamily="34" charset="0"/>
            </a:endParaRPr>
          </a:p>
          <a:p>
            <a:pPr marL="231775" lvl="1" indent="-230188">
              <a:spcBef>
                <a:spcPts val="0"/>
              </a:spcBef>
              <a:buFont typeface="Arial" pitchFamily="34" charset="0"/>
              <a:buChar char="•"/>
            </a:pPr>
            <a:r>
              <a:rPr lang="en-US" dirty="0" smtClean="0">
                <a:solidFill>
                  <a:schemeClr val="tx2"/>
                </a:solidFill>
                <a:latin typeface="Arial" pitchFamily="34" charset="0"/>
                <a:cs typeface="Arial" pitchFamily="34" charset="0"/>
              </a:rPr>
              <a:t>Must the deduction for partial worthlessness be taken in the year of the charge-off?  Treas. Reg. § 1.166-3(a)(2)(ii).</a:t>
            </a:r>
          </a:p>
          <a:p>
            <a:pPr marL="856080" lvl="3" indent="-180975">
              <a:spcBef>
                <a:spcPts val="0"/>
              </a:spcBef>
            </a:pPr>
            <a:r>
              <a:rPr lang="en-US" dirty="0" smtClean="0">
                <a:solidFill>
                  <a:schemeClr val="tx2"/>
                </a:solidFill>
                <a:latin typeface="Arial" pitchFamily="34" charset="0"/>
                <a:cs typeface="Arial" pitchFamily="34" charset="0"/>
              </a:rPr>
              <a:t>Is debt partially worthless in year of charge-off?  In year prior to charge-off?  In year after charge-off?</a:t>
            </a:r>
          </a:p>
          <a:p>
            <a:pPr marL="856080" lvl="3" indent="-180975">
              <a:spcBef>
                <a:spcPts val="0"/>
              </a:spcBef>
            </a:pPr>
            <a:endParaRPr lang="en-US" sz="1000" dirty="0" smtClean="0">
              <a:solidFill>
                <a:schemeClr val="tx2"/>
              </a:solidFill>
              <a:latin typeface="Arial" pitchFamily="34" charset="0"/>
              <a:cs typeface="Arial" pitchFamily="34" charset="0"/>
            </a:endParaRPr>
          </a:p>
          <a:p>
            <a:pPr marL="231775" lvl="1" indent="-230188">
              <a:spcBef>
                <a:spcPts val="0"/>
              </a:spcBef>
              <a:buFont typeface="Arial" pitchFamily="34" charset="0"/>
              <a:buChar char="•"/>
            </a:pPr>
            <a:r>
              <a:rPr lang="en-US" dirty="0" smtClean="0">
                <a:solidFill>
                  <a:schemeClr val="tx2"/>
                </a:solidFill>
                <a:latin typeface="Arial" pitchFamily="34" charset="0"/>
                <a:cs typeface="Arial" pitchFamily="34" charset="0"/>
              </a:rPr>
              <a:t>Does partial worthlessness raise accounting method issues?</a:t>
            </a:r>
          </a:p>
          <a:p>
            <a:pPr marL="856080" lvl="3" indent="-180975">
              <a:spcBef>
                <a:spcPts val="0"/>
              </a:spcBef>
            </a:pPr>
            <a:r>
              <a:rPr lang="en-US" dirty="0" smtClean="0">
                <a:solidFill>
                  <a:schemeClr val="tx2"/>
                </a:solidFill>
                <a:latin typeface="Arial" pitchFamily="34" charset="0"/>
                <a:cs typeface="Arial" pitchFamily="34" charset="0"/>
              </a:rPr>
              <a:t>If the taxpayer has failed to take partial worthlessness deductions on a debt in past years, is it precluded from taking it in the current year?</a:t>
            </a:r>
          </a:p>
          <a:p>
            <a:pPr marL="856080" lvl="3" indent="-180975">
              <a:spcBef>
                <a:spcPts val="0"/>
              </a:spcBef>
            </a:pPr>
            <a:r>
              <a:rPr lang="en-US" dirty="0" smtClean="0">
                <a:solidFill>
                  <a:schemeClr val="tx2"/>
                </a:solidFill>
                <a:latin typeface="Arial" pitchFamily="34" charset="0"/>
                <a:cs typeface="Arial" pitchFamily="34" charset="0"/>
              </a:rPr>
              <a:t>Is the taxpayer required to take deductions on all eligible debt that are partially worthless?</a:t>
            </a:r>
          </a:p>
          <a:p>
            <a:pPr marL="856080" lvl="3" indent="-180975">
              <a:spcBef>
                <a:spcPts val="0"/>
              </a:spcBef>
            </a:pPr>
            <a:r>
              <a:rPr lang="en-US" dirty="0" smtClean="0">
                <a:solidFill>
                  <a:schemeClr val="tx2"/>
                </a:solidFill>
                <a:latin typeface="Arial" pitchFamily="34" charset="0"/>
                <a:cs typeface="Arial" pitchFamily="34" charset="0"/>
              </a:rPr>
              <a:t>Is the taxpayer required to take partial worthlessness deductions in future years on a debt if it has taken such deductions in past years on that debt?</a:t>
            </a:r>
          </a:p>
          <a:p>
            <a:pPr>
              <a:spcBef>
                <a:spcPts val="0"/>
              </a:spcBef>
            </a:pPr>
            <a:endParaRPr lang="en-US" sz="2400" dirty="0">
              <a:solidFill>
                <a:schemeClr val="tx2"/>
              </a:solidFill>
            </a:endParaRPr>
          </a:p>
        </p:txBody>
      </p:sp>
      <p:sp>
        <p:nvSpPr>
          <p:cNvPr id="4" name="Rectangle 3"/>
          <p:cNvSpPr/>
          <p:nvPr/>
        </p:nvSpPr>
        <p:spPr>
          <a:xfrm>
            <a:off x="8842395" y="6488668"/>
            <a:ext cx="301686" cy="369332"/>
          </a:xfrm>
          <a:prstGeom prst="rect">
            <a:avLst/>
          </a:prstGeom>
        </p:spPr>
        <p:txBody>
          <a:bodyPr wrap="none">
            <a:spAutoFit/>
          </a:bodyPr>
          <a:lstStyle/>
          <a:p>
            <a:fld id="{EF5B333C-EF94-4A1A-96CA-ED4E2BE53905}" type="slidenum">
              <a:rPr lang="en-US" smtClean="0">
                <a:solidFill>
                  <a:schemeClr val="tx2"/>
                </a:solidFill>
              </a: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p:txBody>
          <a:bodyPr/>
          <a:lstStyle/>
          <a:p>
            <a:r>
              <a:rPr lang="en-US" dirty="0" smtClean="0">
                <a:latin typeface="Arial" pitchFamily="34" charset="0"/>
                <a:cs typeface="Arial" pitchFamily="34" charset="0"/>
              </a:rPr>
              <a:t>Bad Debt </a:t>
            </a:r>
            <a:r>
              <a:rPr lang="en-US" dirty="0" err="1" smtClean="0">
                <a:latin typeface="Arial" pitchFamily="34" charset="0"/>
                <a:cs typeface="Arial" pitchFamily="34" charset="0"/>
              </a:rPr>
              <a:t>IIR</a:t>
            </a:r>
            <a:endParaRPr lang="en-US" dirty="0">
              <a:latin typeface="Arial" pitchFamily="34" charset="0"/>
              <a:cs typeface="Arial" pitchFamily="34" charset="0"/>
            </a:endParaRPr>
          </a:p>
        </p:txBody>
      </p:sp>
      <p:sp>
        <p:nvSpPr>
          <p:cNvPr id="5" name="Rectangle 4"/>
          <p:cNvSpPr/>
          <p:nvPr/>
        </p:nvSpPr>
        <p:spPr>
          <a:xfrm>
            <a:off x="8842314" y="6488668"/>
            <a:ext cx="301686" cy="369332"/>
          </a:xfrm>
          <a:prstGeom prst="rect">
            <a:avLst/>
          </a:prstGeom>
        </p:spPr>
        <p:txBody>
          <a:bodyPr wrap="none">
            <a:spAutoFit/>
          </a:bodyPr>
          <a:lstStyle/>
          <a:p>
            <a:fld id="{2ED9CFE9-5F77-4CCB-9C4F-294BF934E1C7}" type="slidenum">
              <a:rPr lang="en-US" smtClean="0">
                <a:solidFill>
                  <a:schemeClr val="tx2"/>
                </a:solidFill>
              </a:rPr>
              <a:pPr/>
              <a:t>8</a:t>
            </a:fld>
            <a:endParaRPr lang="en-US" dirty="0">
              <a:solidFill>
                <a:schemeClr val="tx2"/>
              </a:solidFill>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000" y="0"/>
            <a:ext cx="8805600" cy="820800"/>
          </a:xfrm>
        </p:spPr>
        <p:txBody>
          <a:bodyPr anchor="ctr"/>
          <a:lstStyle/>
          <a:p>
            <a:pPr algn="ctr"/>
            <a:r>
              <a:rPr lang="en-US" sz="3200" b="1" dirty="0" smtClean="0">
                <a:solidFill>
                  <a:schemeClr val="bg1"/>
                </a:solidFill>
                <a:latin typeface="Arial" pitchFamily="34" charset="0"/>
                <a:cs typeface="Arial" pitchFamily="34" charset="0"/>
              </a:rPr>
              <a:t>Bad Debt IIR – Insurance Industry</a:t>
            </a:r>
            <a:endParaRPr lang="en-US" sz="3200" b="1" dirty="0">
              <a:solidFill>
                <a:schemeClr val="bg1"/>
              </a:solidFill>
              <a:latin typeface="Arial" pitchFamily="34" charset="0"/>
              <a:cs typeface="Arial" pitchFamily="34" charset="0"/>
            </a:endParaRPr>
          </a:p>
        </p:txBody>
      </p:sp>
      <p:sp>
        <p:nvSpPr>
          <p:cNvPr id="3" name="Text Placeholder 2"/>
          <p:cNvSpPr>
            <a:spLocks noGrp="1"/>
          </p:cNvSpPr>
          <p:nvPr>
            <p:ph type="body" sz="quarter" idx="10"/>
          </p:nvPr>
        </p:nvSpPr>
        <p:spPr>
          <a:xfrm>
            <a:off x="160506" y="914400"/>
            <a:ext cx="8983494" cy="5486400"/>
          </a:xfrm>
        </p:spPr>
        <p:txBody>
          <a:bodyPr>
            <a:noAutofit/>
          </a:bodyPr>
          <a:lstStyle/>
          <a:p>
            <a:pPr>
              <a:spcBef>
                <a:spcPts val="0"/>
              </a:spcBef>
            </a:pPr>
            <a:r>
              <a:rPr lang="en-US" sz="2800" dirty="0" smtClean="0">
                <a:solidFill>
                  <a:schemeClr val="tx2"/>
                </a:solidFill>
                <a:latin typeface="Arial" pitchFamily="34" charset="0"/>
                <a:cs typeface="Arial" pitchFamily="34" charset="0"/>
              </a:rPr>
              <a:t>Life and Property Casualty industry coalition including the relevant trade associations.</a:t>
            </a:r>
          </a:p>
          <a:p>
            <a:pPr>
              <a:spcBef>
                <a:spcPts val="0"/>
              </a:spcBef>
            </a:pPr>
            <a:endParaRPr lang="en-US" sz="1000" dirty="0" smtClean="0">
              <a:solidFill>
                <a:schemeClr val="tx2"/>
              </a:solidFill>
              <a:latin typeface="Arial" pitchFamily="34" charset="0"/>
              <a:cs typeface="Arial" pitchFamily="34" charset="0"/>
            </a:endParaRPr>
          </a:p>
          <a:p>
            <a:pPr>
              <a:spcBef>
                <a:spcPts val="0"/>
              </a:spcBef>
            </a:pPr>
            <a:r>
              <a:rPr lang="en-US" sz="2800" dirty="0" smtClean="0">
                <a:solidFill>
                  <a:schemeClr val="tx2"/>
                </a:solidFill>
                <a:latin typeface="Arial" pitchFamily="34" charset="0"/>
                <a:cs typeface="Arial" pitchFamily="34" charset="0"/>
              </a:rPr>
              <a:t>Seek guidance for a Section 166 bad debt deduction (i.e., conclusive presumption of worthlessness standard for insurance companies).</a:t>
            </a:r>
          </a:p>
          <a:p>
            <a:pPr>
              <a:spcBef>
                <a:spcPts val="0"/>
              </a:spcBef>
            </a:pPr>
            <a:endParaRPr lang="en-US" sz="1000" dirty="0" smtClean="0">
              <a:solidFill>
                <a:schemeClr val="tx2"/>
              </a:solidFill>
              <a:latin typeface="Arial" pitchFamily="34" charset="0"/>
              <a:cs typeface="Arial" pitchFamily="34" charset="0"/>
            </a:endParaRPr>
          </a:p>
          <a:p>
            <a:pPr>
              <a:spcBef>
                <a:spcPts val="0"/>
              </a:spcBef>
            </a:pPr>
            <a:r>
              <a:rPr lang="en-US" sz="2800" dirty="0" smtClean="0">
                <a:solidFill>
                  <a:schemeClr val="tx2"/>
                </a:solidFill>
                <a:latin typeface="Arial" pitchFamily="34" charset="0"/>
                <a:cs typeface="Arial" pitchFamily="34" charset="0"/>
              </a:rPr>
              <a:t>Robust process.</a:t>
            </a:r>
          </a:p>
          <a:p>
            <a:pPr>
              <a:spcBef>
                <a:spcPts val="0"/>
              </a:spcBef>
            </a:pPr>
            <a:endParaRPr lang="en-US" sz="1000" dirty="0" smtClean="0">
              <a:solidFill>
                <a:schemeClr val="tx2"/>
              </a:solidFill>
              <a:latin typeface="Arial" pitchFamily="34" charset="0"/>
              <a:cs typeface="Arial" pitchFamily="34" charset="0"/>
            </a:endParaRPr>
          </a:p>
          <a:p>
            <a:pPr>
              <a:spcBef>
                <a:spcPts val="0"/>
              </a:spcBef>
            </a:pPr>
            <a:r>
              <a:rPr lang="en-US" sz="2800" dirty="0" smtClean="0">
                <a:solidFill>
                  <a:schemeClr val="tx2"/>
                </a:solidFill>
                <a:latin typeface="Arial" pitchFamily="34" charset="0"/>
                <a:cs typeface="Arial" pitchFamily="34" charset="0"/>
              </a:rPr>
              <a:t>Industry’s Safe </a:t>
            </a:r>
            <a:r>
              <a:rPr lang="en-US" sz="2800" smtClean="0">
                <a:solidFill>
                  <a:schemeClr val="tx2"/>
                </a:solidFill>
                <a:latin typeface="Arial" pitchFamily="34" charset="0"/>
                <a:cs typeface="Arial" pitchFamily="34" charset="0"/>
              </a:rPr>
              <a:t>Harbor proposal:</a:t>
            </a:r>
          </a:p>
          <a:p>
            <a:pPr>
              <a:spcBef>
                <a:spcPts val="0"/>
              </a:spcBef>
              <a:buNone/>
            </a:pPr>
            <a:endParaRPr lang="en-US" sz="2800" dirty="0" smtClean="0">
              <a:solidFill>
                <a:schemeClr val="tx2"/>
              </a:solidFill>
              <a:latin typeface="Arial" pitchFamily="34" charset="0"/>
              <a:cs typeface="Arial" pitchFamily="34" charset="0"/>
            </a:endParaRPr>
          </a:p>
          <a:p>
            <a:pPr lvl="2">
              <a:spcBef>
                <a:spcPts val="0"/>
              </a:spcBef>
              <a:buFont typeface="Arial" pitchFamily="34" charset="0"/>
              <a:buChar char="–"/>
              <a:tabLst>
                <a:tab pos="682625" algn="l"/>
              </a:tabLst>
            </a:pPr>
            <a:r>
              <a:rPr lang="en-US" sz="2200" dirty="0" smtClean="0">
                <a:solidFill>
                  <a:schemeClr val="tx2"/>
                </a:solidFill>
                <a:latin typeface="Arial" pitchFamily="34" charset="0"/>
                <a:cs typeface="Arial" pitchFamily="34" charset="0"/>
              </a:rPr>
              <a:t>Conclusive presumption</a:t>
            </a:r>
          </a:p>
          <a:p>
            <a:pPr lvl="2">
              <a:spcBef>
                <a:spcPts val="0"/>
              </a:spcBef>
              <a:buFont typeface="Arial" pitchFamily="34" charset="0"/>
              <a:buChar char="–"/>
              <a:tabLst>
                <a:tab pos="682625" algn="l"/>
              </a:tabLst>
            </a:pPr>
            <a:r>
              <a:rPr lang="en-US" sz="2200" dirty="0" smtClean="0">
                <a:solidFill>
                  <a:schemeClr val="tx2"/>
                </a:solidFill>
                <a:latin typeface="Arial" pitchFamily="34" charset="0"/>
                <a:cs typeface="Arial" pitchFamily="34" charset="0"/>
              </a:rPr>
              <a:t>General provision</a:t>
            </a:r>
          </a:p>
          <a:p>
            <a:pPr lvl="2">
              <a:spcBef>
                <a:spcPts val="0"/>
              </a:spcBef>
              <a:buFont typeface="Arial" pitchFamily="34" charset="0"/>
              <a:buChar char="–"/>
            </a:pPr>
            <a:r>
              <a:rPr lang="en-US" sz="2200" dirty="0" smtClean="0">
                <a:solidFill>
                  <a:schemeClr val="tx2"/>
                </a:solidFill>
                <a:latin typeface="Arial" pitchFamily="34" charset="0"/>
                <a:cs typeface="Arial" pitchFamily="34" charset="0"/>
              </a:rPr>
              <a:t>Subsequent adjustments</a:t>
            </a:r>
          </a:p>
          <a:p>
            <a:pPr lvl="2">
              <a:spcBef>
                <a:spcPts val="0"/>
              </a:spcBef>
              <a:buFont typeface="Arial" pitchFamily="34" charset="0"/>
              <a:buChar char="–"/>
            </a:pPr>
            <a:r>
              <a:rPr lang="en-US" sz="2200" dirty="0" smtClean="0">
                <a:solidFill>
                  <a:schemeClr val="tx2"/>
                </a:solidFill>
                <a:latin typeface="Arial" pitchFamily="34" charset="0"/>
                <a:cs typeface="Arial" pitchFamily="34" charset="0"/>
              </a:rPr>
              <a:t>Transitional rules</a:t>
            </a:r>
            <a:endParaRPr lang="en-US" sz="2200" dirty="0">
              <a:solidFill>
                <a:schemeClr val="tx2"/>
              </a:solidFill>
              <a:latin typeface="Arial" pitchFamily="34" charset="0"/>
              <a:cs typeface="Arial" pitchFamily="34" charset="0"/>
            </a:endParaRPr>
          </a:p>
        </p:txBody>
      </p:sp>
      <p:sp>
        <p:nvSpPr>
          <p:cNvPr id="4" name="Rectangle 3"/>
          <p:cNvSpPr/>
          <p:nvPr/>
        </p:nvSpPr>
        <p:spPr>
          <a:xfrm>
            <a:off x="8831094" y="6488668"/>
            <a:ext cx="312906" cy="369332"/>
          </a:xfrm>
          <a:prstGeom prst="rect">
            <a:avLst/>
          </a:prstGeom>
        </p:spPr>
        <p:txBody>
          <a:bodyPr wrap="none">
            <a:spAutoFit/>
          </a:bodyPr>
          <a:lstStyle/>
          <a:p>
            <a:fld id="{363DF36D-C406-4976-9B2D-CD8DE1E81C0C}" type="slidenum">
              <a:rPr lang="en-US" smtClean="0">
                <a:solidFill>
                  <a:schemeClr val="tx2"/>
                </a:solidFill>
                <a:latin typeface="Arial" pitchFamily="34" charset="0"/>
                <a:cs typeface="Arial" pitchFamily="34" charset="0"/>
              </a:rPr>
              <a:pPr/>
              <a:t>9</a:t>
            </a:fld>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PICTUREPATH" val="PNGS\HIGH BKG MERGED.PNG"/>
  <p:tag name="PSDSOURCE" val="C:\___KPMG Rome\__PPTs\Allistair Johnston\"/>
  <p:tag name="PSDSOURCELAYER" val="HIGH Bkg Merged"/>
</p:tagLst>
</file>

<file path=ppt/tags/tag3.xml><?xml version="1.0" encoding="utf-8"?>
<p:tagLst xmlns:a="http://schemas.openxmlformats.org/drawingml/2006/main" xmlns:r="http://schemas.openxmlformats.org/officeDocument/2006/relationships" xmlns:p="http://schemas.openxmlformats.org/presentationml/2006/main">
  <p:tag name="PICTUREPATH" val="PNGS\HIGH BKG MERGED.PNG"/>
  <p:tag name="PSDSOURCE" val="C:\___KPMG Rome\__PPTs\Allistair Johnston\"/>
  <p:tag name="PSDSOURCELAYER" val="HIGH Bkg Merged"/>
</p:tagLst>
</file>

<file path=ppt/tags/tag4.xml><?xml version="1.0" encoding="utf-8"?>
<p:tagLst xmlns:a="http://schemas.openxmlformats.org/drawingml/2006/main" xmlns:r="http://schemas.openxmlformats.org/officeDocument/2006/relationships" xmlns:p="http://schemas.openxmlformats.org/presentationml/2006/main">
  <p:tag name="PICTUREPATH" val="PNGS\HIGH BKG MERGED.PNG"/>
  <p:tag name="PSDSOURCE" val="C:\___KPMG Rome\__PPTs\Allistair Johnston\"/>
  <p:tag name="PSDSOURCELAYER" val="HIGH Bkg Merged"/>
</p:tagLst>
</file>

<file path=ppt/theme/theme1.xml><?xml version="1.0" encoding="utf-8"?>
<a:theme xmlns:a="http://schemas.openxmlformats.org/drawingml/2006/main" name="PwC">
  <a:themeElements>
    <a:clrScheme name="PwC PowerPoint Ocean Palette">
      <a:dk1>
        <a:srgbClr val="000000"/>
      </a:dk1>
      <a:lt1>
        <a:srgbClr val="FFFFFF"/>
      </a:lt1>
      <a:dk2>
        <a:srgbClr val="3A4972"/>
      </a:dk2>
      <a:lt2>
        <a:srgbClr val="B1DCEE"/>
      </a:lt2>
      <a:accent1>
        <a:srgbClr val="2666A6"/>
      </a:accent1>
      <a:accent2>
        <a:srgbClr val="3DA8D5"/>
      </a:accent2>
      <a:accent3>
        <a:srgbClr val="8BCBE6"/>
      </a:accent3>
      <a:accent4>
        <a:srgbClr val="B1DCEE"/>
      </a:accent4>
      <a:accent5>
        <a:srgbClr val="D8EEF7"/>
      </a:accent5>
      <a:accent6>
        <a:srgbClr val="3A4972"/>
      </a:accent6>
      <a:hlink>
        <a:srgbClr val="3DA8D5"/>
      </a:hlink>
      <a:folHlink>
        <a:srgbClr val="3A4972"/>
      </a:folHlink>
    </a:clrScheme>
    <a:fontScheme name="PwC">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solidFill>
              <a:schemeClr val="tx2"/>
            </a:solidFill>
          </a:defRPr>
        </a:defPPr>
      </a:lstStyle>
    </a:txDef>
  </a:objectDefaults>
  <a:extraClrSchemeLst/>
</a:theme>
</file>

<file path=ppt/theme/theme2.xml><?xml version="1.0" encoding="utf-8"?>
<a:theme xmlns:a="http://schemas.openxmlformats.org/drawingml/2006/main" name="TAX_PPT_Template_v9">
  <a:themeElements>
    <a:clrScheme name="Light Blue">
      <a:dk1>
        <a:srgbClr val="000000"/>
      </a:dk1>
      <a:lt1>
        <a:srgbClr val="FFFFFF"/>
      </a:lt1>
      <a:dk2>
        <a:srgbClr val="0C2D83"/>
      </a:dk2>
      <a:lt2>
        <a:srgbClr val="FFFF99"/>
      </a:lt2>
      <a:accent1>
        <a:srgbClr val="9E3039"/>
      </a:accent1>
      <a:accent2>
        <a:srgbClr val="EBB700"/>
      </a:accent2>
      <a:accent3>
        <a:srgbClr val="00505C"/>
      </a:accent3>
      <a:accent4>
        <a:srgbClr val="007C92"/>
      </a:accent4>
      <a:accent5>
        <a:srgbClr val="4066AA"/>
      </a:accent5>
      <a:accent6>
        <a:srgbClr val="BFCCE3"/>
      </a:accent6>
      <a:hlink>
        <a:srgbClr val="B390BB"/>
      </a:hlink>
      <a:folHlink>
        <a:srgbClr val="8E258D"/>
      </a:folHlink>
    </a:clrScheme>
    <a:fontScheme name="Tax_Slide_Template_2010">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1">
                <a:gamma/>
                <a:shade val="76078"/>
                <a:invGamma/>
              </a:schemeClr>
            </a:gs>
            <a:gs pos="50000">
              <a:schemeClr val="accent1"/>
            </a:gs>
            <a:gs pos="100000">
              <a:schemeClr val="accent1">
                <a:gamma/>
                <a:shade val="76078"/>
                <a:invGamma/>
              </a:schemeClr>
            </a:gs>
          </a:gsLst>
          <a:lin ang="18900000" scaled="1"/>
        </a:gra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gradFill rotWithShape="1">
          <a:gsLst>
            <a:gs pos="0">
              <a:schemeClr val="accent1">
                <a:gamma/>
                <a:shade val="76078"/>
                <a:invGamma/>
              </a:schemeClr>
            </a:gs>
            <a:gs pos="50000">
              <a:schemeClr val="accent1"/>
            </a:gs>
            <a:gs pos="100000">
              <a:schemeClr val="accent1">
                <a:gamma/>
                <a:shade val="76078"/>
                <a:invGamma/>
              </a:schemeClr>
            </a:gs>
          </a:gsLst>
          <a:lin ang="18900000" scaled="1"/>
        </a:gra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Tax_Slide_Template_2010 1">
        <a:dk1>
          <a:srgbClr val="000000"/>
        </a:dk1>
        <a:lt1>
          <a:srgbClr val="FFFFFF"/>
        </a:lt1>
        <a:dk2>
          <a:srgbClr val="0C2D83"/>
        </a:dk2>
        <a:lt2>
          <a:srgbClr val="FFFF99"/>
        </a:lt2>
        <a:accent1>
          <a:srgbClr val="B8B9D2"/>
        </a:accent1>
        <a:accent2>
          <a:srgbClr val="2BAB9C"/>
        </a:accent2>
        <a:accent3>
          <a:srgbClr val="AAADC1"/>
        </a:accent3>
        <a:accent4>
          <a:srgbClr val="DADADA"/>
        </a:accent4>
        <a:accent5>
          <a:srgbClr val="D8D9E5"/>
        </a:accent5>
        <a:accent6>
          <a:srgbClr val="269B8D"/>
        </a:accent6>
        <a:hlink>
          <a:srgbClr val="7981C3"/>
        </a:hlink>
        <a:folHlink>
          <a:srgbClr val="0064C8"/>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REATE SCREEN">
  <a:themeElements>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sz="1600" dirty="0" smtClean="0"/>
        </a:defPPr>
      </a:lstStyle>
    </a:txDef>
  </a:objectDefaults>
  <a:extraClrSchemeLst>
    <a:extraClrScheme>
      <a:clrScheme name="CREATE SCREEN 1">
        <a:dk1>
          <a:srgbClr val="007C92"/>
        </a:dk1>
        <a:lt1>
          <a:srgbClr val="FFFFFF"/>
        </a:lt1>
        <a:dk2>
          <a:srgbClr val="000000"/>
        </a:dk2>
        <a:lt2>
          <a:srgbClr val="747678"/>
        </a:lt2>
        <a:accent1>
          <a:srgbClr val="8E258D"/>
        </a:accent1>
        <a:accent2>
          <a:srgbClr val="A79E70"/>
        </a:accent2>
        <a:accent3>
          <a:srgbClr val="AAAAAA"/>
        </a:accent3>
        <a:accent4>
          <a:srgbClr val="DADADA"/>
        </a:accent4>
        <a:accent5>
          <a:srgbClr val="C6ACC5"/>
        </a:accent5>
        <a:accent6>
          <a:srgbClr val="978F65"/>
        </a:accent6>
        <a:hlink>
          <a:srgbClr val="007C92"/>
        </a:hlink>
        <a:folHlink>
          <a:srgbClr val="8E258D"/>
        </a:folHlink>
      </a:clrScheme>
      <a:clrMap bg1="dk2" tx1="lt1" bg2="dk1" tx2="lt2" accent1="accent1" accent2="accent2" accent3="accent3" accent4="accent4" accent5="accent5" accent6="accent6" hlink="hlink" folHlink="folHlink"/>
    </a:extraClrScheme>
  </a:extraClrSchemeLst>
  <a:custClrLst>
    <a:custClr name="Turquoise 100%">
      <a:srgbClr val="007C92"/>
    </a:custClr>
    <a:custClr name="Deep Purple 100%">
      <a:srgbClr val="8E258D"/>
    </a:custClr>
    <a:custClr name="Tan 100%">
      <a:srgbClr val="A79E70"/>
    </a:custClr>
    <a:custClr name="Bright Green 100%">
      <a:srgbClr val="7AB800"/>
    </a:custClr>
    <a:custClr name="Deep Blue 100%">
      <a:srgbClr val="00338D"/>
    </a:custClr>
    <a:custClr name="Orange 100%">
      <a:srgbClr val="C84E00"/>
    </a:custClr>
    <a:custClr name="Bright Yellow 100%">
      <a:srgbClr val="EBB700"/>
    </a:custClr>
    <a:custClr name="Powder Blue 100%">
      <a:srgbClr val="98C6EA"/>
    </a:custClr>
    <a:custClr name="Gray 100%">
      <a:srgbClr val="747678"/>
    </a:custClr>
    <a:custClr name="Red 100%">
      <a:srgbClr val="9E3039"/>
    </a:custClr>
    <a:custClr name="Turquoise 75%">
      <a:srgbClr val="409DAD"/>
    </a:custClr>
    <a:custClr name="Deep Purple 75%">
      <a:srgbClr val="AA5CAA"/>
    </a:custClr>
    <a:custClr name="Tan 75%">
      <a:srgbClr val="BDB694"/>
    </a:custClr>
    <a:custClr name="Bright Green 75%">
      <a:srgbClr val="9BCA40"/>
    </a:custClr>
    <a:custClr name="Deep Blue 75%">
      <a:srgbClr val="4066AA"/>
    </a:custClr>
    <a:custClr name="Orange 75%">
      <a:srgbClr val="D67A40"/>
    </a:custClr>
    <a:custClr name="Bright Yellow 75%">
      <a:srgbClr val="F0C940"/>
    </a:custClr>
    <a:custClr name="Powder Blue 75%">
      <a:srgbClr val="B2D4EF"/>
    </a:custClr>
    <a:custClr name="Gray 75%">
      <a:srgbClr val="97989A"/>
    </a:custClr>
    <a:custClr name="Red 75%">
      <a:srgbClr val="B6646B"/>
    </a:custClr>
    <a:custClr name="Turquoise 50%">
      <a:srgbClr val="80BEC9"/>
    </a:custClr>
    <a:custClr name="Deep Purple 50%">
      <a:srgbClr val="C792C6"/>
    </a:custClr>
    <a:custClr name="Tan 50%">
      <a:srgbClr val="D3CFB8"/>
    </a:custClr>
    <a:custClr name="Bright Green 50%">
      <a:srgbClr val="BDDC80"/>
    </a:custClr>
    <a:custClr name="Deep Blue 50%">
      <a:srgbClr val="8099C6"/>
    </a:custClr>
    <a:custClr name="Orange 50%">
      <a:srgbClr val="E3A780"/>
    </a:custClr>
    <a:custClr name="Bright Yellow 50%">
      <a:srgbClr val="F5DB7E"/>
    </a:custClr>
    <a:custClr name="Powder Blue 50%">
      <a:srgbClr val="CCE3F4"/>
    </a:custClr>
    <a:custClr name="Gray 50%">
      <a:srgbClr val="BABBBC"/>
    </a:custClr>
    <a:custClr name="Red 50%">
      <a:srgbClr val="CF989C"/>
    </a:custClr>
    <a:custClr name="Turquoise 25%">
      <a:srgbClr val="BFDEE4"/>
    </a:custClr>
    <a:custClr name="Deep Purple 25%">
      <a:srgbClr val="E3C9E3"/>
    </a:custClr>
    <a:custClr name="Tan 25%">
      <a:srgbClr val="E9E7DB"/>
    </a:custClr>
    <a:custClr name="Bright Green 25%">
      <a:srgbClr val="DEEDBF"/>
    </a:custClr>
    <a:custClr name="Deep Blue 25%">
      <a:srgbClr val="BFCCE3"/>
    </a:custClr>
    <a:custClr name="Orange 25%">
      <a:srgbClr val="F1D3BF"/>
    </a:custClr>
    <a:custClr name="Bright Yellow 25%">
      <a:srgbClr val="FAEDBF"/>
    </a:custClr>
    <a:custClr name="Powder Blue 25%">
      <a:srgbClr val="E5F1FA"/>
    </a:custClr>
    <a:custClr name="Gray 25%">
      <a:srgbClr val="DCDDDD"/>
    </a:custClr>
    <a:custClr name="Red 25%">
      <a:srgbClr val="E7CBCE"/>
    </a:custClr>
    <a:custClr name="Turquoise 10%">
      <a:srgbClr val="E5F2F4"/>
    </a:custClr>
    <a:custClr name="Deep Purple 10%">
      <a:srgbClr val="F3E9F3"/>
    </a:custClr>
    <a:custClr name="Tan 10%">
      <a:srgbClr val="F6F5F0"/>
    </a:custClr>
    <a:custClr name="Bright Green 10%">
      <a:srgbClr val="F1F8E5"/>
    </a:custClr>
    <a:custClr name="Deep Blue 10%">
      <a:srgbClr val="E5EAF3"/>
    </a:custClr>
    <a:custClr name="Orange 10%">
      <a:srgbClr val="F9EDE5"/>
    </a:custClr>
    <a:custClr name="Bright Yellow 10%">
      <a:srgbClr val="FDF8E5"/>
    </a:custClr>
    <a:custClr name="Powder Blue 10%">
      <a:srgbClr val="F4F9FD"/>
    </a:custClr>
    <a:custClr name="Gray 10%">
      <a:srgbClr val="F1F1F1"/>
    </a:custClr>
    <a:custClr name="Red 10%">
      <a:srgbClr val="F5EAEB"/>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PwC</Template>
  <TotalTime>2030</TotalTime>
  <Words>2144</Words>
  <Application>Microsoft Office PowerPoint</Application>
  <PresentationFormat>On-screen Show (4:3)</PresentationFormat>
  <Paragraphs>263</Paragraphs>
  <Slides>33</Slides>
  <Notes>13</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PwC</vt:lpstr>
      <vt:lpstr>TAX_PPT_Template_v9</vt:lpstr>
      <vt:lpstr>CREATE SCREEN</vt:lpstr>
      <vt:lpstr>Office Theme</vt:lpstr>
      <vt:lpstr> Investments: Section 166, Distressed Debt Accrual </vt:lpstr>
      <vt:lpstr>Slide 2</vt:lpstr>
      <vt:lpstr>Overview</vt:lpstr>
      <vt:lpstr>IRC Section 166</vt:lpstr>
      <vt:lpstr>REMIC Securities</vt:lpstr>
      <vt:lpstr>Partial Worthlessness</vt:lpstr>
      <vt:lpstr>Partial Worthlessness (Cont’d)</vt:lpstr>
      <vt:lpstr>Slide 8</vt:lpstr>
      <vt:lpstr>Bad Debt IIR – Insurance Industry</vt:lpstr>
      <vt:lpstr>Industry’s IIR Safe Harbor Proposal - Conclusive Presumption Requirements</vt:lpstr>
      <vt:lpstr>Industry’s IIR Safe Harbor Proposal - Conclusive Presumption Requirements (Cont’d)</vt:lpstr>
      <vt:lpstr>Industry’s IIR Safe Harbor Proposal – Amount of Bad Debt Deduction</vt:lpstr>
      <vt:lpstr>Industry’s IIR Safe Harbor Proposal – Subsequent Adjustments </vt:lpstr>
      <vt:lpstr> Non-Accrual of Interest Income Debt Modifications </vt:lpstr>
      <vt:lpstr>Notice</vt:lpstr>
      <vt:lpstr>Agenda</vt:lpstr>
      <vt:lpstr>Slide 17</vt:lpstr>
      <vt:lpstr>Interest and Accrual Method of Accounting</vt:lpstr>
      <vt:lpstr>Doubtful Collectability</vt:lpstr>
      <vt:lpstr>Evidentiary Factors</vt:lpstr>
      <vt:lpstr>Doubtful Collectability of OID</vt:lpstr>
      <vt:lpstr>Doubtful Collectability of Market Discount</vt:lpstr>
      <vt:lpstr>Issues with Nonaccrual</vt:lpstr>
      <vt:lpstr>Slide 24</vt:lpstr>
      <vt:lpstr>Debt Modifications</vt:lpstr>
      <vt:lpstr>What is not a modification?</vt:lpstr>
      <vt:lpstr>What is not a modification (cont’d)?</vt:lpstr>
      <vt:lpstr>Significant Modifications</vt:lpstr>
      <vt:lpstr>Specific Significance Rules</vt:lpstr>
      <vt:lpstr>Final Regulations § 1.1001-3</vt:lpstr>
      <vt:lpstr>Final Regulations § 1.1001-3</vt:lpstr>
      <vt:lpstr>Consequences of a Debt-for-Debt Exchange</vt:lpstr>
      <vt:lpstr>Issues with Debt Modifications</vt:lpstr>
    </vt:vector>
  </TitlesOfParts>
  <Company>PricewaterhouseCoopers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Boyajian, Artemis A. (Finance)</dc:creator>
  <cp:lastModifiedBy>Kate Faenza</cp:lastModifiedBy>
  <cp:revision>147</cp:revision>
  <dcterms:created xsi:type="dcterms:W3CDTF">2010-09-07T13:26:45Z</dcterms:created>
  <dcterms:modified xsi:type="dcterms:W3CDTF">2012-05-02T18:40:27Z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B template version">
    <vt:lpwstr>6</vt:lpwstr>
  </property>
  <property fmtid="{D5CDD505-2E9C-101B-9397-08002B2CF9AE}" pid="3" name="TB template type">
    <vt:lpwstr>Onscreen</vt:lpwstr>
  </property>
  <property fmtid="{D5CDD505-2E9C-101B-9397-08002B2CF9AE}" pid="4" name="Template created by">
    <vt:lpwstr>PwC</vt:lpwstr>
  </property>
  <property fmtid="{D5CDD505-2E9C-101B-9397-08002B2CF9AE}" pid="5" name="Template version">
    <vt:lpwstr>4</vt:lpwstr>
  </property>
</Properties>
</file>